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96" r:id="rId2"/>
    <p:sldId id="2540" r:id="rId3"/>
    <p:sldId id="2597" r:id="rId4"/>
    <p:sldId id="2565" r:id="rId5"/>
    <p:sldId id="2600" r:id="rId6"/>
    <p:sldId id="2601" r:id="rId7"/>
    <p:sldId id="2602" r:id="rId8"/>
    <p:sldId id="2598" r:id="rId9"/>
    <p:sldId id="2603" r:id="rId10"/>
    <p:sldId id="2604" r:id="rId11"/>
    <p:sldId id="2584" r:id="rId12"/>
    <p:sldId id="2555" r:id="rId13"/>
    <p:sldId id="2567" r:id="rId14"/>
    <p:sldId id="2605" r:id="rId15"/>
    <p:sldId id="2599" r:id="rId16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AAB0"/>
    <a:srgbClr val="3B7579"/>
    <a:srgbClr val="AAD3D6"/>
    <a:srgbClr val="418287"/>
    <a:srgbClr val="DFE3E9"/>
    <a:srgbClr val="1F1F26"/>
    <a:srgbClr val="D6DBE2"/>
    <a:srgbClr val="CCD2DA"/>
    <a:srgbClr val="BBC3CD"/>
    <a:srgbClr val="D3D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825" autoAdjust="0"/>
    <p:restoredTop sz="95280" autoAdjust="0"/>
  </p:normalViewPr>
  <p:slideViewPr>
    <p:cSldViewPr snapToGrid="0" snapToObjects="1" showGuides="1">
      <p:cViewPr varScale="1">
        <p:scale>
          <a:sx n="67" d="100"/>
          <a:sy n="67" d="100"/>
        </p:scale>
        <p:origin x="216" y="7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4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5136"/>
    </p:cViewPr>
  </p:sorterViewPr>
  <p:notesViewPr>
    <p:cSldViewPr snapToGrid="0" snapToObjects="1">
      <p:cViewPr varScale="1">
        <p:scale>
          <a:sx n="88" d="100"/>
          <a:sy n="88" d="100"/>
        </p:scale>
        <p:origin x="293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D8AD4DC-8762-4F8B-88E7-275F326421B4}" type="datetime1">
              <a:rPr lang="es-ES" smtClean="0"/>
              <a:t>15/08/2025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A8A28B-0568-4092-BB1A-13C9B073E3A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E4200F-7D07-40FB-9F0B-70B4C786781E}" type="datetime1">
              <a:rPr lang="es-ES" smtClean="0"/>
              <a:pPr/>
              <a:t>15/08/2025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CFA0038-7055-434C-B6C4-B8C69565C600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3946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00369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BA5B4-3A24-502C-ADE3-015CE9084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2BBE9F1-C8D2-EE1A-5246-F922F9FCF1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E84D66C-0D7E-682E-5182-D2ACEA979E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2D64679-BEB1-21B2-3469-EBB5E01B59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3703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47822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37085-14E7-B8B0-812E-8BD301968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798F1F3-1DC8-EA34-C116-90F118B062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50D9235-4AC6-1DE2-7769-6408B61693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CBE805D-1B0C-DCD8-45FA-5EF05D7C61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97910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7630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32018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5507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F5A5B-1EEE-9E85-49F8-403B5F868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DC3BCC1-B406-2530-CDDC-5C6EF2E80C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E5F5611-B788-72B8-F002-C6EA279E4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FD71FC5-A285-08BC-E946-6AB8812EAE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73154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46185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B940F57-02B1-4B56-8BA7-24557BFCBB01}"/>
              </a:ext>
            </a:extLst>
          </p:cNvPr>
          <p:cNvSpPr/>
          <p:nvPr userDrawn="1"/>
        </p:nvSpPr>
        <p:spPr>
          <a:xfrm>
            <a:off x="0" y="4622800"/>
            <a:ext cx="12192000" cy="2230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037721"/>
            <a:ext cx="9575801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125744"/>
            <a:ext cx="9575800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EL SUBTÍTULO SE ESCRIBE AQUÍ</a:t>
            </a:r>
          </a:p>
        </p:txBody>
      </p:sp>
      <p:sp>
        <p:nvSpPr>
          <p:cNvPr id="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2704476" y="4229805"/>
            <a:ext cx="0" cy="3439483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sor de diapositivas con ima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" name="Rectángulo 1" title="Decorativo"/>
          <p:cNvSpPr/>
          <p:nvPr userDrawn="1"/>
        </p:nvSpPr>
        <p:spPr>
          <a:xfrm>
            <a:off x="4769712" y="3138616"/>
            <a:ext cx="7422288" cy="3212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4413" y="4304207"/>
            <a:ext cx="6439156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9" name="Marcador de texto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4413" y="5505120"/>
            <a:ext cx="6439155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EL SUBTÍTULO SE ESCRIBE AQUÍ</a:t>
            </a:r>
          </a:p>
        </p:txBody>
      </p:sp>
      <p:sp>
        <p:nvSpPr>
          <p:cNvPr id="6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208815" y="4226947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423565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 de diapositiva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" name="Rectángulo 1" title="Decorativo"/>
          <p:cNvSpPr/>
          <p:nvPr userDrawn="1"/>
        </p:nvSpPr>
        <p:spPr>
          <a:xfrm>
            <a:off x="0" y="4387695"/>
            <a:ext cx="12192000" cy="21967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821" y="4395670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12" name="Marcador de texto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7164" y="4387695"/>
            <a:ext cx="4527458" cy="2196780"/>
          </a:xfrm>
          <a:noFill/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EL SUBTÍTULO SE ESCRIBE AQUÍ</a:t>
            </a:r>
          </a:p>
        </p:txBody>
      </p:sp>
      <p:sp>
        <p:nvSpPr>
          <p:cNvPr id="13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337163" y="4742580"/>
            <a:ext cx="1" cy="1494984"/>
          </a:xfrm>
          <a:prstGeom prst="line">
            <a:avLst/>
          </a:prstGeom>
          <a:ln w="762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 rtl="0"/>
            <a:r>
              <a:rPr lang="es-ES" noProof="0" dirty="0"/>
              <a:t>Agenda</a:t>
            </a:r>
          </a:p>
        </p:txBody>
      </p:sp>
      <p:sp>
        <p:nvSpPr>
          <p:cNvPr id="29" name="Marcador de posición de imagen 28" title="Decorativo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32" name="Marcador de texto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3" name="Marcador de texto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4" name="Marcador de texto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5" name="Marcador de texto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6" name="Marcador de texto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42" name="Forma 62" title="Decorativo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791782" y="3899540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1226060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Marcador de posición de imagen 28" title="Decorativo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244" y="2225040"/>
            <a:ext cx="4536079" cy="463296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32" name="Marcador de texto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1031" y="205533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3" name="Marcador de texto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1031" y="2782449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4" name="Marcador de texto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1031" y="4352427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5" name="Marcador de texto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21031" y="3567438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6" name="Marcador de texto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21031" y="513741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" name="Rectángulo 2" title="Decorativo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2" name="Forma 62" title="Decorativo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 rtl="0"/>
            <a:r>
              <a:rPr lang="es-ES" noProof="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95043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Marcador de posición de imagen 28" title="Decorativo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4877" y="0"/>
            <a:ext cx="5927124" cy="685800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32" name="Marcador de texto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529" y="2348736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3" name="Marcador de texto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29" y="307585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4" name="Marcador de texto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529" y="4645828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5" name="Marcador de texto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529" y="3860839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6" name="Marcador de texto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29" y="5430816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" name="Rectángulo 2" title="Decorativo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2" name="Forma 62" title="Decorativo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 rtl="0"/>
            <a:r>
              <a:rPr lang="es-ES" noProof="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73412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Marcador de posición de imagen 28" title="Decorativo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910666" cy="685800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3" name="Rectángulo 2" title="Decorativo"/>
          <p:cNvSpPr/>
          <p:nvPr userDrawn="1"/>
        </p:nvSpPr>
        <p:spPr>
          <a:xfrm>
            <a:off x="4910667" y="0"/>
            <a:ext cx="11740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32" name="Marcador de texto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5131" y="879710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3" name="Marcador de texto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5131" y="1956155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4" name="Marcador de texto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131" y="3032600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5" name="Marcador de texto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95131" y="4109045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6" name="Marcador de texto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5131" y="5185490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7" name="Marcador de texto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4074" y="87971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1</a:t>
            </a:r>
          </a:p>
        </p:txBody>
      </p:sp>
      <p:sp>
        <p:nvSpPr>
          <p:cNvPr id="38" name="Marcador de texto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4074" y="1956155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2</a:t>
            </a:r>
          </a:p>
        </p:txBody>
      </p:sp>
      <p:sp>
        <p:nvSpPr>
          <p:cNvPr id="39" name="Marcador de texto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4074" y="303260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3</a:t>
            </a:r>
          </a:p>
        </p:txBody>
      </p:sp>
      <p:sp>
        <p:nvSpPr>
          <p:cNvPr id="40" name="Marcador de texto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074" y="4109045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4</a:t>
            </a:r>
          </a:p>
        </p:txBody>
      </p:sp>
      <p:sp>
        <p:nvSpPr>
          <p:cNvPr id="41" name="Marcador de texto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074" y="518549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5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 rtl="0"/>
            <a:r>
              <a:rPr lang="es-ES" noProof="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83145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596916"/>
            <a:ext cx="4385841" cy="1325563"/>
          </a:xfrm>
        </p:spPr>
        <p:txBody>
          <a:bodyPr rtlCol="0" anchor="b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5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"/>
            <a:ext cx="6096000" cy="685800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353" y="4628132"/>
            <a:ext cx="4385841" cy="1325562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9353" y="4165142"/>
            <a:ext cx="4385841" cy="382749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Forma 62" title="Decorativo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527427" y="1631760"/>
            <a:ext cx="0" cy="4321933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  <p:sp>
        <p:nvSpPr>
          <p:cNvPr id="9" name="Marcador de posición de imagen 5" title="Decorativo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354" y="1631760"/>
            <a:ext cx="804759" cy="80475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84934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079"/>
            <a:ext cx="6096000" cy="404992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465"/>
            <a:ext cx="5257801" cy="1325563"/>
          </a:xfrm>
        </p:spPr>
        <p:txBody>
          <a:bodyPr rtlCol="0"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7825" y="2808079"/>
            <a:ext cx="4312353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 rtl="0">
              <a:buNone/>
            </a:pPr>
            <a:r>
              <a:rPr lang="es-ES" noProof="0" dirty="0"/>
              <a:t>Haga clic para agregar un título aquí</a:t>
            </a:r>
          </a:p>
        </p:txBody>
      </p: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87825" y="3212363"/>
            <a:ext cx="4312353" cy="2962659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11" name="Forma 62" title="Decorativo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5130846" y="1256529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4114414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71E5DCEB-1CC8-4AEE-9DEC-6C62AD4FB42C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3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6000" cy="342900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825" y="1190909"/>
            <a:ext cx="4554008" cy="1325563"/>
          </a:xfrm>
        </p:spPr>
        <p:txBody>
          <a:bodyPr lIns="0" rtlCol="0" anchor="b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7253" y="2516138"/>
            <a:ext cx="454458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 rtl="0">
              <a:buNone/>
            </a:pPr>
            <a:r>
              <a:rPr lang="es-ES" noProof="0" dirty="0"/>
              <a:t>Haga clic para agregar un título aquí</a:t>
            </a:r>
          </a:p>
        </p:txBody>
      </p: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7253" y="2920422"/>
            <a:ext cx="4544580" cy="3226378"/>
          </a:xfrm>
        </p:spPr>
        <p:txBody>
          <a:bodyPr lIns="0" tIns="72000" rtlCol="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3606800"/>
            <a:ext cx="4927601" cy="2540000"/>
          </a:xfrm>
        </p:spPr>
        <p:txBody>
          <a:bodyPr lIns="0" tIns="72000" rtlCol="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16603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1" name="Rectángulo 10" title="Decorativo"/>
          <p:cNvSpPr/>
          <p:nvPr userDrawn="1"/>
        </p:nvSpPr>
        <p:spPr>
          <a:xfrm>
            <a:off x="3708400" y="0"/>
            <a:ext cx="4775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921" y="936980"/>
            <a:ext cx="3686159" cy="1466055"/>
          </a:xfrm>
        </p:spPr>
        <p:txBody>
          <a:bodyPr lIns="0" rtlCol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2988" y="2407322"/>
            <a:ext cx="368602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 aquí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52921" y="2811606"/>
            <a:ext cx="3686159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12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8360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5506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GRACIAS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WWW.NOMBRESITIO.COM</a:t>
            </a:r>
          </a:p>
        </p:txBody>
      </p:sp>
      <p:sp>
        <p:nvSpPr>
          <p:cNvPr id="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1819845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3604762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 title="Decorativo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8181847" y="0"/>
            <a:ext cx="401015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3" name="Rectángulo 2" title="Decorativo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4171694" y="0"/>
            <a:ext cx="40101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757" y="1680547"/>
            <a:ext cx="368602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 aquí</a:t>
            </a:r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5228" y="1680547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es-ES" noProof="0" dirty="0"/>
              <a:t>Haga clic para agregar un título aquí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3454" y="2084831"/>
            <a:ext cx="3686159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10" name="Marcador de posición de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75228" y="2084831"/>
            <a:ext cx="3658010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10" y="1670007"/>
            <a:ext cx="3686159" cy="1466055"/>
          </a:xfrm>
        </p:spPr>
        <p:txBody>
          <a:bodyPr lIns="0" rtlCol="0"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04490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ción de imagen 5" title="Decorativo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408892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1" name="Título 1" title="Decorativo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es-ES" noProof="0" dirty="0"/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 aquí</a:t>
            </a:r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es-ES" noProof="0" dirty="0"/>
              <a:t>Haga clic para agregar un título aquí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4070639"/>
            <a:ext cx="3448800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10" name="Marcador de posición de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54055" y="4070639"/>
            <a:ext cx="345026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9104"/>
            <a:ext cx="3136900" cy="2168682"/>
          </a:xfrm>
        </p:spPr>
        <p:txBody>
          <a:bodyPr lIns="0" rtlCol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07210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 title="Decorativo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es-ES" noProof="0" dirty="0"/>
          </a:p>
        </p:txBody>
      </p:sp>
      <p:sp>
        <p:nvSpPr>
          <p:cNvPr id="12" name="Título 1" title="Decorativo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es-ES" noProof="0" dirty="0"/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 aquí</a:t>
            </a:r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es-ES" noProof="0" dirty="0"/>
              <a:t>Haga clic para agregar un título aquí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10" name="Marcador de posición de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rtlCol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1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1723485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 title="Decorativo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es-ES" noProof="0" dirty="0"/>
          </a:p>
        </p:txBody>
      </p:sp>
      <p:sp>
        <p:nvSpPr>
          <p:cNvPr id="12" name="Título 1" title="Decorativo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es-ES" noProof="0" dirty="0"/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 aquí</a:t>
            </a:r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es-ES" noProof="0" dirty="0"/>
              <a:t>Haga clic para agregar un título aquí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10" name="Marcador de posición de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rtlCol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1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1849647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rtlCol="0"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5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8814" y="2632337"/>
            <a:ext cx="4385841" cy="3357563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2016" y="1598619"/>
            <a:ext cx="4869806" cy="1896435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2016" y="1194294"/>
            <a:ext cx="4869806" cy="382749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 aquí</a:t>
            </a:r>
          </a:p>
        </p:txBody>
      </p:sp>
      <p:sp>
        <p:nvSpPr>
          <p:cNvPr id="6" name="Marcador de texto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2018" y="4093464"/>
            <a:ext cx="4869806" cy="1896435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2017" y="3689139"/>
            <a:ext cx="4832794" cy="382749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 aquí</a:t>
            </a:r>
          </a:p>
        </p:txBody>
      </p:sp>
      <p:sp>
        <p:nvSpPr>
          <p:cNvPr id="10" name="Forma 62" title="Decorativo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830507" y="1194294"/>
            <a:ext cx="0" cy="4795606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3970810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7" name="Marcador de texto 6" title="Decorativo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1"/>
          </a:solidFill>
        </p:spPr>
        <p:txBody>
          <a:bodyPr lIns="252000" tIns="144000" rIns="14400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rtlCol="0" anchor="t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es-ES" noProof="0" dirty="0"/>
              <a:t>Haga clic para </a:t>
            </a:r>
            <a:br>
              <a:rPr lang="es-ES" noProof="0" dirty="0"/>
            </a:br>
            <a:r>
              <a:rPr lang="es-ES" noProof="0" dirty="0"/>
              <a:t>Agregar título</a:t>
            </a:r>
          </a:p>
        </p:txBody>
      </p:sp>
      <p:sp>
        <p:nvSpPr>
          <p:cNvPr id="9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756506" y="1915220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32174074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 title="Decorativo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rtlCol="0" anchor="b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5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1"/>
            <a:ext cx="3523423" cy="320618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6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836" y="3358587"/>
            <a:ext cx="3523423" cy="320618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97227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4586456"/>
            <a:ext cx="10349090" cy="1577281"/>
          </a:xfrm>
          <a:noFill/>
          <a:ln>
            <a:noFill/>
          </a:ln>
        </p:spPr>
        <p:txBody>
          <a:bodyPr lIns="0" tIns="216000" r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17212"/>
            <a:ext cx="10349089" cy="854791"/>
          </a:xfrm>
        </p:spPr>
        <p:txBody>
          <a:bodyPr lIns="0" rIns="0" rtlCol="0" anchor="b"/>
          <a:lstStyle>
            <a:lvl1pPr algn="ctr">
              <a:defRPr>
                <a:latin typeface="+mj-lt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5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10349089" cy="2516529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83128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 title="Decorativo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0" y="0"/>
            <a:ext cx="474562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s-ES" sz="1400" b="0" i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rtlCol="0" anchor="t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</a:t>
            </a:r>
            <a:br>
              <a:rPr lang="es-ES" noProof="0" dirty="0"/>
            </a:br>
            <a:r>
              <a:rPr lang="es-ES" noProof="0" dirty="0"/>
              <a:t>Agregar título</a:t>
            </a:r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1197273"/>
            <a:ext cx="6121722" cy="382749"/>
          </a:xfrm>
        </p:spPr>
        <p:txBody>
          <a:bodyPr lIns="0" tIns="0" rtlCol="0"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 aquí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1588155"/>
            <a:ext cx="6121722" cy="1397178"/>
          </a:xfrm>
        </p:spPr>
        <p:txBody>
          <a:bodyPr lIns="0" t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texto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737092"/>
            <a:ext cx="3085618" cy="2663707"/>
          </a:xfrm>
        </p:spPr>
        <p:txBody>
          <a:bodyPr lIns="0" t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336362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 title="Decorativo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2502" y="4973519"/>
            <a:ext cx="7299618" cy="1440000"/>
          </a:xfrm>
          <a:solidFill>
            <a:schemeClr val="accent1"/>
          </a:solidFill>
        </p:spPr>
        <p:txBody>
          <a:bodyPr lIns="216000" rtlCol="0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  <a:br>
              <a:rPr lang="es-ES" noProof="0" dirty="0"/>
            </a:br>
            <a:r>
              <a:rPr lang="es-ES" noProof="0" dirty="0"/>
              <a:t>Estilo del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95360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 con ima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5899" y="4288"/>
            <a:ext cx="68961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8" name="Rectángulo 7" title="Decorativo"/>
          <p:cNvSpPr/>
          <p:nvPr userDrawn="1"/>
        </p:nvSpPr>
        <p:spPr>
          <a:xfrm>
            <a:off x="0" y="0"/>
            <a:ext cx="5295899" cy="6858000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690" y="2040520"/>
            <a:ext cx="4120444" cy="1818655"/>
          </a:xfrm>
        </p:spPr>
        <p:txBody>
          <a:bodyPr rtlCol="0" anchor="b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10" name="Marcador de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690" y="4031658"/>
            <a:ext cx="4120443" cy="33854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EL SUBTÍTULO SE ESCRIBE AQUÍ</a:t>
            </a:r>
          </a:p>
        </p:txBody>
      </p:sp>
      <p:sp>
        <p:nvSpPr>
          <p:cNvPr id="11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893092" y="2764774"/>
            <a:ext cx="0" cy="2188806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l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1558850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 title="Decorativo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32027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 title="Decorativo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1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42597402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 title="Decorativo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3" name="Marcador de texto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2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29559417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seño personalizad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 title="Decorativo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6147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Diseño personalizad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 title="Decorativo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259541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Diseño personalizad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 title="Decorativo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843891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Diseño personalizad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 title="Decorativo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82582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 title="Decorativo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5" name="Rectángulo 4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136611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 title="Decorativo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5" name="Rectángulo 4" title="Decorativo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017970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 title="Decorativo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5" name="Rectángulo 4" title="Decorativo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826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2090" y="2905535"/>
            <a:ext cx="4120444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GRACIAS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2090" y="3993558"/>
            <a:ext cx="4120443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WWW.NOMBRESITIO.COM</a:t>
            </a:r>
          </a:p>
        </p:txBody>
      </p:sp>
      <p:sp>
        <p:nvSpPr>
          <p:cNvPr id="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5932310" y="272667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  <p:sp>
        <p:nvSpPr>
          <p:cNvPr id="2" name="Rectángulo 1" title="Decorativo"/>
          <p:cNvSpPr/>
          <p:nvPr userDrawn="1"/>
        </p:nvSpPr>
        <p:spPr>
          <a:xfrm>
            <a:off x="3872089" y="860778"/>
            <a:ext cx="4120444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916583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o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es-ES" noProof="0" dirty="0"/>
            </a:p>
          </p:txBody>
        </p:sp>
        <p:sp>
          <p:nvSpPr>
            <p:cNvPr id="6" name="MARCADOR DE POSICIÓN DE IMAGEN" title="Decorativo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es-ES" noProof="0" dirty="0"/>
            </a:p>
          </p:txBody>
        </p:sp>
      </p:grp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2">
                    <a:lumMod val="75000"/>
                    <a:lumOff val="25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1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Encabezado de sección</a:t>
            </a:r>
          </a:p>
        </p:txBody>
      </p:sp>
    </p:spTree>
    <p:extLst>
      <p:ext uri="{BB962C8B-B14F-4D97-AF65-F5344CB8AC3E}">
        <p14:creationId xmlns:p14="http://schemas.microsoft.com/office/powerpoint/2010/main" val="2948043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o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es-ES" noProof="0" dirty="0"/>
            </a:p>
          </p:txBody>
        </p:sp>
        <p:sp>
          <p:nvSpPr>
            <p:cNvPr id="6" name="MARCADOR DE POSICIÓN DE IMAGEN" title="Decorativo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es-ES" noProof="0" dirty="0"/>
            </a:p>
          </p:txBody>
        </p:sp>
      </p:grp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1">
                    <a:lumMod val="60000"/>
                    <a:lumOff val="4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2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Encabezado de sección</a:t>
            </a:r>
          </a:p>
        </p:txBody>
      </p:sp>
    </p:spTree>
    <p:extLst>
      <p:ext uri="{BB962C8B-B14F-4D97-AF65-F5344CB8AC3E}">
        <p14:creationId xmlns:p14="http://schemas.microsoft.com/office/powerpoint/2010/main" val="26495172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o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es-ES" noProof="0" dirty="0"/>
            </a:p>
          </p:txBody>
        </p:sp>
        <p:sp>
          <p:nvSpPr>
            <p:cNvPr id="6" name="MARCADOR DE POSICIÓN DE IMAGEN" title="Decorativo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es-ES" noProof="0" dirty="0"/>
            </a:p>
          </p:txBody>
        </p:sp>
      </p:grp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4">
                    <a:lumMod val="40000"/>
                    <a:lumOff val="6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3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Encabezado de sección</a:t>
            </a:r>
          </a:p>
        </p:txBody>
      </p:sp>
    </p:spTree>
    <p:extLst>
      <p:ext uri="{BB962C8B-B14F-4D97-AF65-F5344CB8AC3E}">
        <p14:creationId xmlns:p14="http://schemas.microsoft.com/office/powerpoint/2010/main" val="36834422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 title="Decorativo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Encabezado de sección</a:t>
            </a:r>
          </a:p>
        </p:txBody>
      </p:sp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2">
              <a:lumMod val="75000"/>
              <a:lumOff val="25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52306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 title="Decorativo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Encabezado de sección</a:t>
            </a:r>
          </a:p>
        </p:txBody>
      </p:sp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1">
              <a:lumMod val="60000"/>
              <a:lumOff val="40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688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 title="Decorativo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Encabezado de sección</a:t>
            </a:r>
          </a:p>
        </p:txBody>
      </p:sp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4">
              <a:lumMod val="40000"/>
              <a:lumOff val="60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17497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791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n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 title="Decorativo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s-E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9" name="Marcador de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5" name="Marcador de posición de imagen 5" title="Decorativo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9917" y="1002146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1" name="Marcador de posición de imagen 5" title="Decorativo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9917" y="2291505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2" name="Marcador de posición de imagen 5" title="Decorativo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9917" y="3580864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3" name="Marcador de posición de imagen 5" title="Decorativo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9917" y="4870223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dirty="0"/>
              <a:t>Haga clic para agregar el título de la diapositiva aquí</a:t>
            </a:r>
          </a:p>
        </p:txBody>
      </p:sp>
      <p:sp>
        <p:nvSpPr>
          <p:cNvPr id="25" name="Marcador de texto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bg1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 dirty="0"/>
              <a:t>SUBTÍTULO AQUÍ</a:t>
            </a:r>
          </a:p>
        </p:txBody>
      </p:sp>
      <p:sp>
        <p:nvSpPr>
          <p:cNvPr id="26" name="Marcador de texto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2507987" y="1535150"/>
            <a:ext cx="10663" cy="3378451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426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n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58980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9" name="Marcador de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rtlCol="0" anchor="b"/>
          <a:lstStyle>
            <a:lvl1pPr>
              <a:defRPr b="1"/>
            </a:lvl1pPr>
          </a:lstStyle>
          <a:p>
            <a:pPr rtl="0"/>
            <a:r>
              <a:rPr lang="es-ES" noProof="0" dirty="0"/>
              <a:t>Haga clic para agregar el título de la diapositiva aquí</a:t>
            </a:r>
          </a:p>
        </p:txBody>
      </p:sp>
      <p:sp>
        <p:nvSpPr>
          <p:cNvPr id="20" name="Marcador de texto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 dirty="0"/>
              <a:t>SUBTÍTULO AQUÍ</a:t>
            </a:r>
          </a:p>
        </p:txBody>
      </p:sp>
      <p:sp>
        <p:nvSpPr>
          <p:cNvPr id="24" name="Marcador de texto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7E5B409A-28A1-4F13-9C1C-E15291930DF1}"/>
              </a:ext>
            </a:extLst>
          </p:cNvPr>
          <p:cNvSpPr/>
          <p:nvPr userDrawn="1"/>
        </p:nvSpPr>
        <p:spPr>
          <a:xfrm>
            <a:off x="6721671" y="1047456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B0A9508C-D302-4643-AFFA-37BE20A4CF91}"/>
              </a:ext>
            </a:extLst>
          </p:cNvPr>
          <p:cNvSpPr/>
          <p:nvPr userDrawn="1"/>
        </p:nvSpPr>
        <p:spPr>
          <a:xfrm>
            <a:off x="6721671" y="2342488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3C430BF1-F654-4C13-9094-97AE78B80696}"/>
              </a:ext>
            </a:extLst>
          </p:cNvPr>
          <p:cNvSpPr/>
          <p:nvPr userDrawn="1"/>
        </p:nvSpPr>
        <p:spPr>
          <a:xfrm>
            <a:off x="6721671" y="3644740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94F3E6A2-CCB8-4870-9797-40002216D2B3}"/>
              </a:ext>
            </a:extLst>
          </p:cNvPr>
          <p:cNvSpPr/>
          <p:nvPr userDrawn="1"/>
        </p:nvSpPr>
        <p:spPr>
          <a:xfrm>
            <a:off x="6721671" y="4935469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83725AD6-E3CC-4FAC-94F3-1F4CB56D222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74411" y="1200196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8" name="Marcador de posición de imagen 3">
            <a:extLst>
              <a:ext uri="{FF2B5EF4-FFF2-40B4-BE49-F238E27FC236}">
                <a16:creationId xmlns:a16="http://schemas.microsoft.com/office/drawing/2014/main" id="{C80D4B49-1275-4A83-A987-EC233FB6CC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74411" y="2506752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9" name="Marcador de posición de imagen 3">
            <a:extLst>
              <a:ext uri="{FF2B5EF4-FFF2-40B4-BE49-F238E27FC236}">
                <a16:creationId xmlns:a16="http://schemas.microsoft.com/office/drawing/2014/main" id="{7B475AE2-C1A9-4191-A31B-5D6893397E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74411" y="3797479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30" name="Marcador de posición de imagen 3">
            <a:extLst>
              <a:ext uri="{FF2B5EF4-FFF2-40B4-BE49-F238E27FC236}">
                <a16:creationId xmlns:a16="http://schemas.microsoft.com/office/drawing/2014/main" id="{C29F28E2-C28B-447C-818F-8676A82EEAA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74411" y="5088208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1922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n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 title="Decorativo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s-E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rtlCol="0" anchor="b">
            <a:normAutofit/>
          </a:bodyPr>
          <a:lstStyle>
            <a:lvl1pPr algn="ctr">
              <a:defRPr sz="4000" b="1"/>
            </a:lvl1pPr>
          </a:lstStyle>
          <a:p>
            <a:pPr rtl="0"/>
            <a:r>
              <a:rPr lang="es-ES" noProof="0" dirty="0"/>
              <a:t>Haga clic para agregar el título de la diapositiva aquí</a:t>
            </a:r>
          </a:p>
        </p:txBody>
      </p:sp>
      <p:sp>
        <p:nvSpPr>
          <p:cNvPr id="6" name="Marcador de posición de imagen 5" title="Decorativo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880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1" name="Marcador de posición de imagen 5" title="Decorativo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2610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3" name="Marcador de posición de imagen 5" title="Decorativo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7341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4" name="Marcador de posición de imagen 5" title="Decorativo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2071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3920809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3923752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3920809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9" name="Marcador de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3916626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texto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541483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638410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 con ima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EL SUBTÍTULO SE ESCRIBE AQUÍ</a:t>
            </a:r>
          </a:p>
        </p:txBody>
      </p:sp>
      <p:sp>
        <p:nvSpPr>
          <p:cNvPr id="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  <p:sp>
        <p:nvSpPr>
          <p:cNvPr id="7" name="Rectángulo 6" title="Decorativo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533285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n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9" name="Marcador de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rtlCol="0" anchor="b">
            <a:normAutofit/>
          </a:bodyPr>
          <a:lstStyle>
            <a:lvl1pPr algn="ctr">
              <a:defRPr sz="4000" b="1"/>
            </a:lvl1pPr>
          </a:lstStyle>
          <a:p>
            <a:pPr rtl="0"/>
            <a:r>
              <a:rPr lang="es-ES" noProof="0" dirty="0"/>
              <a:t>Haga clic para agregar el título de la diapositiva aquí</a:t>
            </a:r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731691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7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7D7457D0-C252-49A3-9635-C29B38A49BDC}"/>
              </a:ext>
            </a:extLst>
          </p:cNvPr>
          <p:cNvSpPr/>
          <p:nvPr userDrawn="1"/>
        </p:nvSpPr>
        <p:spPr>
          <a:xfrm>
            <a:off x="117962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566715FF-568E-4151-A75B-79EC2EC52AED}"/>
              </a:ext>
            </a:extLst>
          </p:cNvPr>
          <p:cNvSpPr/>
          <p:nvPr userDrawn="1"/>
        </p:nvSpPr>
        <p:spPr>
          <a:xfrm>
            <a:off x="4025670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EE41CAAB-44C4-48D7-80E1-3BF0D8006A5A}"/>
              </a:ext>
            </a:extLst>
          </p:cNvPr>
          <p:cNvSpPr/>
          <p:nvPr userDrawn="1"/>
        </p:nvSpPr>
        <p:spPr>
          <a:xfrm>
            <a:off x="687171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251A171-181E-416A-9BB8-F6DBEB470707}"/>
              </a:ext>
            </a:extLst>
          </p:cNvPr>
          <p:cNvSpPr/>
          <p:nvPr userDrawn="1"/>
        </p:nvSpPr>
        <p:spPr>
          <a:xfrm>
            <a:off x="9717761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4" name="Marcador de posición de imagen 3">
            <a:extLst>
              <a:ext uri="{FF2B5EF4-FFF2-40B4-BE49-F238E27FC236}">
                <a16:creationId xmlns:a16="http://schemas.microsoft.com/office/drawing/2014/main" id="{FE6EF7CF-2190-49FE-8BAE-D2863ECD5C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3955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5" name="Marcador de posición de imagen 3">
            <a:extLst>
              <a:ext uri="{FF2B5EF4-FFF2-40B4-BE49-F238E27FC236}">
                <a16:creationId xmlns:a16="http://schemas.microsoft.com/office/drawing/2014/main" id="{47D99824-ECF4-4A44-A7CE-84F3AC262C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149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6" name="Marcador de posición de imagen 3">
            <a:extLst>
              <a:ext uri="{FF2B5EF4-FFF2-40B4-BE49-F238E27FC236}">
                <a16:creationId xmlns:a16="http://schemas.microsoft.com/office/drawing/2014/main" id="{F1AE9D02-1431-4CC3-8919-5D21732C45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0978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7" name="Marcador de posición de imagen 3">
            <a:extLst>
              <a:ext uri="{FF2B5EF4-FFF2-40B4-BE49-F238E27FC236}">
                <a16:creationId xmlns:a16="http://schemas.microsoft.com/office/drawing/2014/main" id="{69207058-4EB8-4D3C-B236-53DC24F30D9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9553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2005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n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 title="Decorativo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s-E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rtlCol="0" anchor="b"/>
          <a:lstStyle>
            <a:lvl1pPr>
              <a:defRPr b="1"/>
            </a:lvl1pPr>
          </a:lstStyle>
          <a:p>
            <a:pPr rtl="0"/>
            <a:r>
              <a:rPr lang="es-ES" noProof="0" dirty="0"/>
              <a:t>Haga clic para agregar el título de la diapositiva aquí</a:t>
            </a:r>
          </a:p>
        </p:txBody>
      </p:sp>
      <p:sp>
        <p:nvSpPr>
          <p:cNvPr id="17" name="Marcador de texto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 dirty="0"/>
              <a:t>SUBTÍTULO AQUÍ</a:t>
            </a:r>
          </a:p>
        </p:txBody>
      </p:sp>
      <p:sp>
        <p:nvSpPr>
          <p:cNvPr id="6" name="Marcador de posición de imagen 5" title="Decorativo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2922" y="954224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1" name="Marcador de posición de imagen 5" title="Decorativo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2922" y="2245735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3" name="Marcador de posición de imagen 5" title="Decorativo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2922" y="3537246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4" name="Marcador de posición de imagen 5" title="Decorativo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2922" y="4828757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9" name="Marcador de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3276108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4194667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 title="Decorativo"/>
          <p:cNvSpPr/>
          <p:nvPr userDrawn="1"/>
        </p:nvSpPr>
        <p:spPr>
          <a:xfrm>
            <a:off x="0" y="0"/>
            <a:ext cx="12192000" cy="280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81" y="597067"/>
            <a:ext cx="8768625" cy="1149325"/>
          </a:xfrm>
        </p:spPr>
        <p:txBody>
          <a:bodyPr lIns="0"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5" name="Marcador de posición de imagen 4" title="Decorativo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8871" y="3050995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6" name="Marcador de posición de imagen 4" title="Decorativo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2264" y="3050995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7" name="Marcador de posición de imagen 4" title="Decorativo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5657" y="3061267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8" name="Marcador de posición de imagen 4" title="Decorativo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49049" y="3061267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4711" y="527200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texto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711" y="479147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 AQUÍ</a:t>
            </a:r>
          </a:p>
        </p:txBody>
      </p:sp>
      <p:sp>
        <p:nvSpPr>
          <p:cNvPr id="11" name="Marcador de texto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0942" y="527200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texto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0942" y="479147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 AQUÍ</a:t>
            </a:r>
          </a:p>
        </p:txBody>
      </p:sp>
      <p:sp>
        <p:nvSpPr>
          <p:cNvPr id="17" name="Marcador de texto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173" y="528227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8" name="Marcador de texto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7173" y="480174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 AQUÍ</a:t>
            </a:r>
          </a:p>
        </p:txBody>
      </p:sp>
      <p:sp>
        <p:nvSpPr>
          <p:cNvPr id="19" name="Marcador de texto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3403" y="528227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texto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23403" y="480174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 AQUÍ</a:t>
            </a:r>
          </a:p>
        </p:txBody>
      </p:sp>
      <p:sp>
        <p:nvSpPr>
          <p:cNvPr id="21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759266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645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 title="Decorativo"/>
          <p:cNvSpPr/>
          <p:nvPr userDrawn="1"/>
        </p:nvSpPr>
        <p:spPr>
          <a:xfrm>
            <a:off x="0" y="1964267"/>
            <a:ext cx="3052729" cy="2443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1" name="Rectángulo 20" title="Decorativo"/>
          <p:cNvSpPr/>
          <p:nvPr userDrawn="1"/>
        </p:nvSpPr>
        <p:spPr>
          <a:xfrm>
            <a:off x="6092848" y="1964267"/>
            <a:ext cx="3052729" cy="24435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8" name="Rectángulo 27" title="Decorativo"/>
          <p:cNvSpPr/>
          <p:nvPr userDrawn="1"/>
        </p:nvSpPr>
        <p:spPr>
          <a:xfrm>
            <a:off x="9139272" y="4414498"/>
            <a:ext cx="3052729" cy="2443502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0" name="Marcador de posición de imagen 4" title="Decorativo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16552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32" name="Marcador de posición de imagen 4" title="Decorativo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6424" y="1964267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33" name="Marcador de posición de imagen 4" title="Decorativo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37904" y="1964267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6" name="Rectángulo 25" title="Decorativo"/>
          <p:cNvSpPr/>
          <p:nvPr userDrawn="1"/>
        </p:nvSpPr>
        <p:spPr>
          <a:xfrm>
            <a:off x="3046424" y="4414498"/>
            <a:ext cx="3052729" cy="24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64410" y="3652861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texto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64410" y="3248535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 AQUÍ</a:t>
            </a:r>
          </a:p>
        </p:txBody>
      </p:sp>
      <p:sp>
        <p:nvSpPr>
          <p:cNvPr id="11" name="Marcador de texto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359042" y="3652861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texto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59042" y="3248535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 AQUÍ</a:t>
            </a:r>
          </a:p>
        </p:txBody>
      </p:sp>
      <p:sp>
        <p:nvSpPr>
          <p:cNvPr id="13" name="Marcador de texto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288925" y="5167572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4" name="Marcador de texto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288925" y="4763246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 AQUÍ</a:t>
            </a:r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412281" y="5167572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6" name="Marcador de texto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412281" y="4763246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 AQUÍ</a:t>
            </a:r>
          </a:p>
        </p:txBody>
      </p:sp>
      <p:sp>
        <p:nvSpPr>
          <p:cNvPr id="31" name="Marcador de posición de imagen 4" title="Decorativo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2848" y="4416552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311750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 blan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agregar </a:t>
            </a:r>
            <a:br>
              <a:rPr lang="es-ES" noProof="0" dirty="0"/>
            </a:br>
            <a:r>
              <a:rPr lang="es-ES" noProof="0" dirty="0"/>
              <a:t>Título de diapositiva aquí</a:t>
            </a:r>
          </a:p>
        </p:txBody>
      </p:sp>
      <p:sp>
        <p:nvSpPr>
          <p:cNvPr id="13" name="Marcador de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4" name="Marcador de texto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 dirty="0"/>
              <a:t>SUBTÍTULO AQUÍ</a:t>
            </a:r>
          </a:p>
        </p:txBody>
      </p:sp>
      <p:sp>
        <p:nvSpPr>
          <p:cNvPr id="3" name="Marcador de posición de gráfico 2" title="Decorativo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2247900"/>
            <a:ext cx="5620473" cy="3870325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 gráfico</a:t>
            </a:r>
            <a:endParaRPr lang="es-ES" noProof="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B5F4DF3-3822-4AC9-9C82-C8D284E443EB}"/>
              </a:ext>
            </a:extLst>
          </p:cNvPr>
          <p:cNvSpPr/>
          <p:nvPr userDrawn="1"/>
        </p:nvSpPr>
        <p:spPr>
          <a:xfrm>
            <a:off x="5937569" y="2082800"/>
            <a:ext cx="5620473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9009635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 blan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 dirty="0"/>
              <a:t>Haga clic para agregar </a:t>
            </a:r>
            <a:br>
              <a:rPr lang="es-ES" noProof="0" dirty="0"/>
            </a:br>
            <a:r>
              <a:rPr lang="es-ES" noProof="0" dirty="0"/>
              <a:t>Título de diapositiva aquí</a:t>
            </a:r>
          </a:p>
        </p:txBody>
      </p:sp>
      <p:sp>
        <p:nvSpPr>
          <p:cNvPr id="13" name="Marcador de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4" name="Marcador de texto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 dirty="0"/>
              <a:t>SUBTÍTULO AQUÍ</a:t>
            </a:r>
          </a:p>
        </p:txBody>
      </p:sp>
      <p:sp>
        <p:nvSpPr>
          <p:cNvPr id="3" name="Marcador de posición de gráfico 2" title="Decorativo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 gráfico</a:t>
            </a:r>
            <a:endParaRPr lang="es-ES" noProof="0" dirty="0"/>
          </a:p>
        </p:txBody>
      </p:sp>
      <p:sp>
        <p:nvSpPr>
          <p:cNvPr id="7" name="Forma 62" title="Decorativo">
            <a:extLst>
              <a:ext uri="{FF2B5EF4-FFF2-40B4-BE49-F238E27FC236}">
                <a16:creationId xmlns:a16="http://schemas.microsoft.com/office/drawing/2014/main" id="{5C48ADE8-5D65-4FF2-93E1-D504137454D1}"/>
              </a:ext>
            </a:extLst>
          </p:cNvPr>
          <p:cNvSpPr/>
          <p:nvPr userDrawn="1"/>
        </p:nvSpPr>
        <p:spPr>
          <a:xfrm flipV="1">
            <a:off x="5770807" y="839972"/>
            <a:ext cx="0" cy="5370328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13101273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n blan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 dirty="0"/>
              <a:t>Haga clic para agregar </a:t>
            </a:r>
            <a:br>
              <a:rPr lang="es-ES" noProof="0" dirty="0"/>
            </a:br>
            <a:r>
              <a:rPr lang="es-ES" noProof="0" dirty="0"/>
              <a:t>Título de diapositiva aquí</a:t>
            </a:r>
          </a:p>
        </p:txBody>
      </p:sp>
      <p:sp>
        <p:nvSpPr>
          <p:cNvPr id="13" name="Marcador de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4" name="Marcador de texto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 dirty="0"/>
              <a:t>SUBTÍTULO AQUÍ</a:t>
            </a:r>
          </a:p>
        </p:txBody>
      </p:sp>
      <p:sp>
        <p:nvSpPr>
          <p:cNvPr id="3" name="Marcador de posición de gráfico 2" title="Decorativo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 gráfico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147689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En blan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 dirty="0"/>
              <a:t>Haga clic para agregar </a:t>
            </a:r>
            <a:br>
              <a:rPr lang="es-ES" noProof="0" dirty="0"/>
            </a:br>
            <a:r>
              <a:rPr lang="es-ES" noProof="0" dirty="0"/>
              <a:t>Título de diapositiva aquí</a:t>
            </a:r>
          </a:p>
        </p:txBody>
      </p:sp>
      <p:sp>
        <p:nvSpPr>
          <p:cNvPr id="13" name="Marcador de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4" name="Marcador de texto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 dirty="0"/>
              <a:t>SUBTÍTULO AQUÍ</a:t>
            </a:r>
          </a:p>
        </p:txBody>
      </p:sp>
      <p:sp>
        <p:nvSpPr>
          <p:cNvPr id="3" name="Marcador de posición de gráfico 2" title="Decorativo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 gráfico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154258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 blan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es-ES" noProof="0" dirty="0"/>
              <a:t>Haga clic para agregar </a:t>
            </a:r>
            <a:br>
              <a:rPr lang="es-ES" noProof="0" dirty="0"/>
            </a:br>
            <a:r>
              <a:rPr lang="es-ES" noProof="0" dirty="0"/>
              <a:t>Título de diapositiva aquí</a:t>
            </a:r>
          </a:p>
        </p:txBody>
      </p:sp>
      <p:sp>
        <p:nvSpPr>
          <p:cNvPr id="13" name="Marcador de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posición de gráfico 2" title="Decorativo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 gráfico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445607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 blan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es-ES" noProof="0" dirty="0"/>
              <a:t>Haga clic para agregar </a:t>
            </a:r>
            <a:br>
              <a:rPr lang="es-ES" noProof="0" dirty="0"/>
            </a:br>
            <a:r>
              <a:rPr lang="es-ES" noProof="0" dirty="0"/>
              <a:t>Título de diapositiva aquí</a:t>
            </a:r>
          </a:p>
        </p:txBody>
      </p:sp>
      <p:sp>
        <p:nvSpPr>
          <p:cNvPr id="13" name="Marcador de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posición de gráfico 2" title="Decorativo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 gráfico</a:t>
            </a:r>
            <a:endParaRPr lang="es-ES" noProof="0" dirty="0"/>
          </a:p>
        </p:txBody>
      </p:sp>
      <p:sp>
        <p:nvSpPr>
          <p:cNvPr id="4" name="Marcador de posición de imagen 3" title="Decorativo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9851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apositiva de título con ima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EL SUBTÍTULO SE ESCRIBE AQUÍ</a:t>
            </a:r>
          </a:p>
        </p:txBody>
      </p:sp>
      <p:sp>
        <p:nvSpPr>
          <p:cNvPr id="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  <p:sp>
        <p:nvSpPr>
          <p:cNvPr id="7" name="Rectángulo 6" title="Decorativo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787606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rtlCol="0" anchor="b"/>
          <a:lstStyle>
            <a:lvl1pPr algn="ctr">
              <a:defRPr/>
            </a:lvl1pPr>
          </a:lstStyle>
          <a:p>
            <a:pPr rtl="0"/>
            <a:r>
              <a:rPr lang="es-ES" noProof="0" dirty="0"/>
              <a:t>HAGA CLIC PARA MODIFICAR EL ESTILO DEL TÍTULO DEL PATRÓN</a:t>
            </a:r>
          </a:p>
        </p:txBody>
      </p:sp>
      <p:sp>
        <p:nvSpPr>
          <p:cNvPr id="11" name="Marcador de texto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 dirty="0"/>
              <a:t>SUBTÍTULO AQUÍ</a:t>
            </a:r>
          </a:p>
        </p:txBody>
      </p:sp>
      <p:sp>
        <p:nvSpPr>
          <p:cNvPr id="4" name="Marcador de posición de tabla 3" title="Decorativo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tabla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4" name="Marcador de posición de imagen 6" title="Decorativo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6" name="Marcador de posición de imagen 6" title="Decorativo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7" name="Marcador de posición de imagen 6" title="Decorativo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450030"/>
            <a:ext cx="2578099" cy="2508588"/>
          </a:xfrm>
        </p:spPr>
        <p:txBody>
          <a:bodyPr lIns="0"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es-ES" noProof="0" dirty="0"/>
              <a:t>Haga clic para agregar </a:t>
            </a:r>
            <a:br>
              <a:rPr lang="es-ES" noProof="0" dirty="0"/>
            </a:br>
            <a:r>
              <a:rPr lang="es-ES" noProof="0" dirty="0"/>
              <a:t>Título de diapositiva aquí</a:t>
            </a:r>
          </a:p>
        </p:txBody>
      </p:sp>
      <p:sp>
        <p:nvSpPr>
          <p:cNvPr id="10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612562" y="1959892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12529377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6" title="Decorativo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15" y="1497808"/>
            <a:ext cx="3129335" cy="536019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6" name="Marcador de posición de imagen 6" title="Decorativo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6714" y="-20671"/>
            <a:ext cx="3129336" cy="53970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1446" y="2718684"/>
            <a:ext cx="3415560" cy="2508588"/>
          </a:xfrm>
        </p:spPr>
        <p:txBody>
          <a:bodyPr lIns="0"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es-ES" noProof="0" dirty="0"/>
              <a:t>Haga clic para agregar </a:t>
            </a:r>
            <a:br>
              <a:rPr lang="es-ES" noProof="0" dirty="0"/>
            </a:br>
            <a:r>
              <a:rPr lang="es-ES" noProof="0" dirty="0"/>
              <a:t>Título de diapositiva aquí</a:t>
            </a:r>
          </a:p>
        </p:txBody>
      </p:sp>
      <p:sp>
        <p:nvSpPr>
          <p:cNvPr id="10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8555848" y="4281994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10967618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4" title="Decorativo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260389"/>
            <a:ext cx="2816352" cy="317381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imagen 4" title="Decorativo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94701" y="0"/>
            <a:ext cx="2817564" cy="317568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5" name="Marcador de posición de imagen 4" title="Decorativo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586414"/>
            <a:ext cx="5798904" cy="2271585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6" name="Marcador de posición de imagen 4" title="Decorativo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9737" y="4586414"/>
            <a:ext cx="2817564" cy="2271585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7" name="Marcador de posición de imagen 4" title="Decorativo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7889" y="2030436"/>
            <a:ext cx="2817564" cy="2403769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8" name="Marcador de posición de imagen 4" title="Decorativo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61076" y="0"/>
            <a:ext cx="2817564" cy="4434205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" name="Rectángulo 1" title="Decorativo"/>
          <p:cNvSpPr/>
          <p:nvPr userDrawn="1"/>
        </p:nvSpPr>
        <p:spPr>
          <a:xfrm>
            <a:off x="213361" y="0"/>
            <a:ext cx="2815716" cy="1099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9" name="Rectángulo 8" title="Decorativo"/>
          <p:cNvSpPr/>
          <p:nvPr userDrawn="1"/>
        </p:nvSpPr>
        <p:spPr>
          <a:xfrm>
            <a:off x="3196549" y="3334454"/>
            <a:ext cx="2815716" cy="1099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0" name="Rectángulo 9" title="Decorativo"/>
          <p:cNvSpPr/>
          <p:nvPr userDrawn="1"/>
        </p:nvSpPr>
        <p:spPr>
          <a:xfrm>
            <a:off x="6179737" y="0"/>
            <a:ext cx="2815716" cy="18782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1" name="Rectángulo 10" title="Decorativo"/>
          <p:cNvSpPr/>
          <p:nvPr userDrawn="1"/>
        </p:nvSpPr>
        <p:spPr>
          <a:xfrm>
            <a:off x="9162924" y="4598770"/>
            <a:ext cx="2815716" cy="22592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3227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 título con ima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EL SUBTÍTULO SE ESCRIBE AQUÍ</a:t>
            </a:r>
          </a:p>
        </p:txBody>
      </p:sp>
      <p:sp>
        <p:nvSpPr>
          <p:cNvPr id="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  <p:sp>
        <p:nvSpPr>
          <p:cNvPr id="7" name="Rectángulo 6" title="Decorativo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0289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 de diapositivas con ima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9" name="Marcador de texto 12" title="Decorativo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1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EL SUBTÍTULO SE ESCRIBE AQUÍ</a:t>
            </a:r>
          </a:p>
        </p:txBody>
      </p:sp>
      <p:sp>
        <p:nvSpPr>
          <p:cNvPr id="6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sor de diapositivas con ima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9" name="Marcador de texto 12" title="Decorativo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2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EL SUBTÍTULO SE ESCRIBE AQUÍ</a:t>
            </a:r>
          </a:p>
        </p:txBody>
      </p:sp>
      <p:sp>
        <p:nvSpPr>
          <p:cNvPr id="6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11420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6" r:id="rId2"/>
    <p:sldLayoutId id="2147483689" r:id="rId3"/>
    <p:sldLayoutId id="2147483735" r:id="rId4"/>
    <p:sldLayoutId id="2147483684" r:id="rId5"/>
    <p:sldLayoutId id="2147483752" r:id="rId6"/>
    <p:sldLayoutId id="2147483737" r:id="rId7"/>
    <p:sldLayoutId id="2147483651" r:id="rId8"/>
    <p:sldLayoutId id="2147483738" r:id="rId9"/>
    <p:sldLayoutId id="2147483685" r:id="rId10"/>
    <p:sldLayoutId id="2147483674" r:id="rId11"/>
    <p:sldLayoutId id="2147483690" r:id="rId12"/>
    <p:sldLayoutId id="2147483694" r:id="rId13"/>
    <p:sldLayoutId id="2147483748" r:id="rId14"/>
    <p:sldLayoutId id="2147483693" r:id="rId15"/>
    <p:sldLayoutId id="2147483686" r:id="rId16"/>
    <p:sldLayoutId id="2147483703" r:id="rId17"/>
    <p:sldLayoutId id="2147483709" r:id="rId18"/>
    <p:sldLayoutId id="2147483710" r:id="rId19"/>
    <p:sldLayoutId id="2147483711" r:id="rId20"/>
    <p:sldLayoutId id="2147483712" r:id="rId21"/>
    <p:sldLayoutId id="2147483749" r:id="rId22"/>
    <p:sldLayoutId id="2147483751" r:id="rId23"/>
    <p:sldLayoutId id="2147483704" r:id="rId24"/>
    <p:sldLayoutId id="2147483702" r:id="rId25"/>
    <p:sldLayoutId id="2147483713" r:id="rId26"/>
    <p:sldLayoutId id="2147483714" r:id="rId27"/>
    <p:sldLayoutId id="2147483715" r:id="rId28"/>
    <p:sldLayoutId id="2147483695" r:id="rId29"/>
    <p:sldLayoutId id="2147483730" r:id="rId30"/>
    <p:sldLayoutId id="2147483698" r:id="rId31"/>
    <p:sldLayoutId id="2147483731" r:id="rId32"/>
    <p:sldLayoutId id="2147483699" r:id="rId33"/>
    <p:sldLayoutId id="2147483732" r:id="rId34"/>
    <p:sldLayoutId id="2147483739" r:id="rId35"/>
    <p:sldLayoutId id="2147483740" r:id="rId36"/>
    <p:sldLayoutId id="2147483700" r:id="rId37"/>
    <p:sldLayoutId id="2147483741" r:id="rId38"/>
    <p:sldLayoutId id="2147483742" r:id="rId39"/>
    <p:sldLayoutId id="2147483696" r:id="rId40"/>
    <p:sldLayoutId id="2147483743" r:id="rId41"/>
    <p:sldLayoutId id="2147483744" r:id="rId42"/>
    <p:sldLayoutId id="2147483745" r:id="rId43"/>
    <p:sldLayoutId id="2147483705" r:id="rId44"/>
    <p:sldLayoutId id="2147483746" r:id="rId45"/>
    <p:sldLayoutId id="2147483687" r:id="rId46"/>
    <p:sldLayoutId id="2147483719" r:id="rId47"/>
    <p:sldLayoutId id="2147483720" r:id="rId48"/>
    <p:sldLayoutId id="2147483718" r:id="rId49"/>
    <p:sldLayoutId id="2147483721" r:id="rId50"/>
    <p:sldLayoutId id="2147483716" r:id="rId51"/>
    <p:sldLayoutId id="2147483722" r:id="rId52"/>
    <p:sldLayoutId id="2147483723" r:id="rId53"/>
    <p:sldLayoutId id="2147483753" r:id="rId54"/>
    <p:sldLayoutId id="2147483754" r:id="rId55"/>
    <p:sldLayoutId id="2147483755" r:id="rId56"/>
    <p:sldLayoutId id="2147483756" r:id="rId57"/>
    <p:sldLayoutId id="2147483725" r:id="rId58"/>
    <p:sldLayoutId id="2147483726" r:id="rId59"/>
    <p:sldLayoutId id="2147483675" r:id="rId60"/>
    <p:sldLayoutId id="2147483677" r:id="rId61"/>
    <p:sldLayoutId id="2147483729" r:id="rId62"/>
    <p:sldLayoutId id="2147483747" r:id="rId63"/>
    <p:sldLayoutId id="2147483728" r:id="rId6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a persona que usa un teléfono móvil&#10;&#10;Descripción generada automáticamente con confianza media">
            <a:extLst>
              <a:ext uri="{FF2B5EF4-FFF2-40B4-BE49-F238E27FC236}">
                <a16:creationId xmlns:a16="http://schemas.microsoft.com/office/drawing/2014/main" id="{59A5D366-BDCD-4761-A29B-21881A691F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313" b="13936"/>
          <a:stretch/>
        </p:blipFill>
        <p:spPr>
          <a:xfrm>
            <a:off x="20" y="4288"/>
            <a:ext cx="12191980" cy="4618512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3823991-6F5F-45D3-883F-8179BE103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681794"/>
            <a:ext cx="11190515" cy="891250"/>
          </a:xfrm>
          <a:prstGeom prst="rect">
            <a:avLst/>
          </a:prstGeom>
        </p:spPr>
        <p:txBody>
          <a:bodyPr rtlCol="0" anchor="t">
            <a:noAutofit/>
          </a:bodyPr>
          <a:lstStyle/>
          <a:p>
            <a:r>
              <a:rPr lang="es-CO" sz="3200" dirty="0"/>
              <a:t>Práctica: Aplicación de delivery de comida (tipo </a:t>
            </a:r>
            <a:r>
              <a:rPr lang="es-CO" sz="3200" dirty="0" err="1"/>
              <a:t>Rappi</a:t>
            </a:r>
            <a:r>
              <a:rPr lang="es-CO" sz="3200" dirty="0"/>
              <a:t> / Uber </a:t>
            </a:r>
            <a:r>
              <a:rPr lang="es-CO" sz="3200" dirty="0" err="1"/>
              <a:t>Eats</a:t>
            </a:r>
            <a:r>
              <a:rPr lang="es-CO" sz="3200" dirty="0"/>
              <a:t>)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555E40E-3256-4272-A29D-F2438D5C13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5181600"/>
            <a:ext cx="9575800" cy="1672112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Jhoan Rodríguez</a:t>
            </a:r>
          </a:p>
          <a:p>
            <a:pPr rtl="0"/>
            <a:r>
              <a:rPr lang="es-ES" sz="2000" dirty="0"/>
              <a:t>Miguel Andrés Palomino</a:t>
            </a:r>
          </a:p>
          <a:p>
            <a:pPr rtl="0"/>
            <a:r>
              <a:rPr lang="es-ES" sz="2000" dirty="0"/>
              <a:t>Juan David Rodríguez</a:t>
            </a:r>
          </a:p>
        </p:txBody>
      </p:sp>
    </p:spTree>
    <p:extLst>
      <p:ext uri="{BB962C8B-B14F-4D97-AF65-F5344CB8AC3E}">
        <p14:creationId xmlns:p14="http://schemas.microsoft.com/office/powerpoint/2010/main" val="79592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F290867-451D-1FEE-A7C1-88D51433CD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7607" y="2522526"/>
            <a:ext cx="4340785" cy="822240"/>
          </a:xfrm>
        </p:spPr>
        <p:txBody>
          <a:bodyPr>
            <a:normAutofit fontScale="85000" lnSpcReduction="10000"/>
          </a:bodyPr>
          <a:lstStyle/>
          <a:p>
            <a:r>
              <a:rPr lang="es-CO" dirty="0"/>
              <a:t>HU-R03:</a:t>
            </a:r>
            <a:br>
              <a:rPr lang="es-CO" dirty="0"/>
            </a:br>
            <a:r>
              <a:rPr lang="es-CO" i="1" dirty="0"/>
              <a:t>Como restaurante, quiero gestionar mi menú (añadir, editar, eliminar platos), para mantenerlo actualizado.</a:t>
            </a:r>
            <a:br>
              <a:rPr lang="es-CO" dirty="0"/>
            </a:br>
            <a:r>
              <a:rPr lang="es-CO" dirty="0"/>
              <a:t>CA: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2F51F5D-FB6F-B119-87BF-3BB18842C5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algn="just"/>
            <a:r>
              <a:rPr lang="es-CO" sz="1800" dirty="0"/>
              <a:t>Dado que estoy en el panel de gestión, cuando creo o edito un plato, entonces se refleja inmediatamente en la vista de los clientes.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6385EECF-DF8E-7BCC-6657-040262A8F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Epic: Gestión de pedidos y menú (restaurante)</a:t>
            </a:r>
            <a:br>
              <a:rPr lang="es-CO" dirty="0"/>
            </a:b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21876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 title="Decorativo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0" y="0"/>
            <a:ext cx="12192000" cy="6858000"/>
          </a:xfrm>
        </p:spPr>
      </p:pic>
      <p:sp>
        <p:nvSpPr>
          <p:cNvPr id="3" name="Marcador de texto 2"/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r>
              <a:rPr lang="es-CO" dirty="0"/>
              <a:t>Actores / Tipos de usuario</a:t>
            </a:r>
          </a:p>
        </p:txBody>
      </p:sp>
    </p:spTree>
    <p:extLst>
      <p:ext uri="{BB962C8B-B14F-4D97-AF65-F5344CB8AC3E}">
        <p14:creationId xmlns:p14="http://schemas.microsoft.com/office/powerpoint/2010/main" val="1415924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3892C77-2A07-02B9-932A-7F184B9CECF2}"/>
              </a:ext>
            </a:extLst>
          </p:cNvPr>
          <p:cNvSpPr txBox="1"/>
          <p:nvPr/>
        </p:nvSpPr>
        <p:spPr>
          <a:xfrm>
            <a:off x="370114" y="1494081"/>
            <a:ext cx="34616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chemeClr val="bg1"/>
                </a:solidFill>
              </a:rPr>
              <a:t>Cliente:</a:t>
            </a:r>
            <a:r>
              <a:rPr lang="es-CO" sz="2400" dirty="0">
                <a:solidFill>
                  <a:schemeClr val="bg1"/>
                </a:solidFill>
              </a:rPr>
              <a:t> Realiza pedidos.</a:t>
            </a:r>
          </a:p>
          <a:p>
            <a:endParaRPr lang="es-C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0085129-CFFF-FE03-E534-1D8313805BBD}"/>
              </a:ext>
            </a:extLst>
          </p:cNvPr>
          <p:cNvSpPr txBox="1"/>
          <p:nvPr/>
        </p:nvSpPr>
        <p:spPr>
          <a:xfrm>
            <a:off x="4142014" y="1494080"/>
            <a:ext cx="42182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CO" sz="2400" b="1" dirty="0">
                <a:solidFill>
                  <a:schemeClr val="bg1"/>
                </a:solidFill>
              </a:rPr>
              <a:t>Restaurante:</a:t>
            </a:r>
            <a:r>
              <a:rPr lang="es-CO" sz="2400" dirty="0">
                <a:solidFill>
                  <a:schemeClr val="bg1"/>
                </a:solidFill>
              </a:rPr>
              <a:t> Gestiona pedidos y menú.</a:t>
            </a:r>
          </a:p>
          <a:p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F17594C-BFAB-2B10-8B78-CC3B9AADBBAE}"/>
              </a:ext>
            </a:extLst>
          </p:cNvPr>
          <p:cNvSpPr txBox="1"/>
          <p:nvPr/>
        </p:nvSpPr>
        <p:spPr>
          <a:xfrm>
            <a:off x="8360229" y="1494081"/>
            <a:ext cx="3733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CO" sz="2400" b="1" dirty="0">
                <a:solidFill>
                  <a:schemeClr val="bg1"/>
                </a:solidFill>
              </a:rPr>
              <a:t>Repartidor:</a:t>
            </a:r>
            <a:r>
              <a:rPr lang="es-CO" sz="2400" dirty="0">
                <a:solidFill>
                  <a:schemeClr val="bg1"/>
                </a:solidFill>
              </a:rPr>
              <a:t> Acepta y entrega pedidos.</a:t>
            </a:r>
          </a:p>
          <a:p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AC49D8F-CF5F-D598-424F-1102AEE8A07E}"/>
              </a:ext>
            </a:extLst>
          </p:cNvPr>
          <p:cNvSpPr txBox="1"/>
          <p:nvPr/>
        </p:nvSpPr>
        <p:spPr>
          <a:xfrm>
            <a:off x="2340429" y="185057"/>
            <a:ext cx="7173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600" b="1" dirty="0"/>
              <a:t>Actores o tipos de usuarios</a:t>
            </a:r>
          </a:p>
          <a:p>
            <a:endParaRPr lang="es-CO" dirty="0"/>
          </a:p>
        </p:txBody>
      </p:sp>
      <p:pic>
        <p:nvPicPr>
          <p:cNvPr id="1026" name="Picture 2" descr="10 puntos clave para el servicio a domiclio">
            <a:extLst>
              <a:ext uri="{FF2B5EF4-FFF2-40B4-BE49-F238E27FC236}">
                <a16:creationId xmlns:a16="http://schemas.microsoft.com/office/drawing/2014/main" id="{DC005585-A10A-473F-A346-91A26922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88" y="2347685"/>
            <a:ext cx="3556907" cy="237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276.400+ Cocina Restaurante Fotografías de stock, fotos e imágenes libres  de derechos - iStock | Chef, Cocina industrial, Camarero">
            <a:extLst>
              <a:ext uri="{FF2B5EF4-FFF2-40B4-BE49-F238E27FC236}">
                <a16:creationId xmlns:a16="http://schemas.microsoft.com/office/drawing/2014/main" id="{B2472921-9FAB-CD27-AF40-3C0246D45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703" y="2293256"/>
            <a:ext cx="3556907" cy="237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69.800+ Repartidor Comida Fotografías de stock, fotos e imágenes libres de  derechos - iStock">
            <a:extLst>
              <a:ext uri="{FF2B5EF4-FFF2-40B4-BE49-F238E27FC236}">
                <a16:creationId xmlns:a16="http://schemas.microsoft.com/office/drawing/2014/main" id="{591F6D79-1634-7B90-6855-FAC3EE895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299" y="2335978"/>
            <a:ext cx="3437164" cy="228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194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Marcador de posición de imagen 16" title="Decorativo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8170" b="-1"/>
          <a:stretch>
            <a:fillRect/>
          </a:stretch>
        </p:blipFill>
        <p:spPr>
          <a:xfrm>
            <a:off x="20" y="10"/>
            <a:ext cx="12191980" cy="6853702"/>
          </a:xfrm>
          <a:noFill/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73179"/>
            <a:ext cx="6826342" cy="2188805"/>
          </a:xfrm>
        </p:spPr>
        <p:txBody>
          <a:bodyPr rtlCol="0" anchor="ctr">
            <a:normAutofit/>
          </a:bodyPr>
          <a:lstStyle/>
          <a:p>
            <a:r>
              <a:rPr lang="es-CO" dirty="0">
                <a:solidFill>
                  <a:schemeClr val="accent2">
                    <a:lumMod val="90000"/>
                    <a:lumOff val="10000"/>
                  </a:schemeClr>
                </a:solidFill>
              </a:rPr>
              <a:t> Sistemas externos involucrados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07FC37E-9058-4ED1-8333-F003F720C9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47857" y="3665204"/>
            <a:ext cx="4844143" cy="3192796"/>
          </a:xfrm>
        </p:spPr>
        <p:txBody>
          <a:bodyPr rtlCol="0" anchor="ctr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1800" dirty="0"/>
              <a:t>Servicio de mapas: </a:t>
            </a:r>
            <a:r>
              <a:rPr lang="es-CO" sz="1800" dirty="0" err="1"/>
              <a:t>geocoding</a:t>
            </a:r>
            <a:r>
              <a:rPr lang="es-CO" sz="1800" dirty="0"/>
              <a:t>, cálculo de rutas y distancia.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/>
              <a:t>Pasarela de pago (</a:t>
            </a:r>
            <a:r>
              <a:rPr lang="es-CO" sz="1800" dirty="0" err="1"/>
              <a:t>sandbox</a:t>
            </a:r>
            <a:r>
              <a:rPr lang="es-CO" sz="1800" dirty="0"/>
              <a:t>): para simular/realizar pagos.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s-CO" sz="1800" dirty="0"/>
              <a:t>Servicio de notificaciones </a:t>
            </a:r>
            <a:r>
              <a:rPr lang="es-CO" sz="1800" dirty="0" err="1"/>
              <a:t>push</a:t>
            </a:r>
            <a:r>
              <a:rPr lang="es-CO" sz="1800" dirty="0"/>
              <a:t> (</a:t>
            </a:r>
            <a:r>
              <a:rPr lang="es-CO" sz="1800" dirty="0" err="1"/>
              <a:t>Firebase</a:t>
            </a:r>
            <a:r>
              <a:rPr lang="es-CO" sz="1800" dirty="0"/>
              <a:t> Cloud </a:t>
            </a:r>
            <a:r>
              <a:rPr lang="es-CO" sz="1800" dirty="0" err="1"/>
              <a:t>Messaging</a:t>
            </a:r>
            <a:r>
              <a:rPr lang="es-CO" sz="1800" dirty="0"/>
              <a:t>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/>
              <a:t>Servicio de correo/SMS: confirmaciones y recuperación de contraseña.</a:t>
            </a:r>
          </a:p>
          <a:p>
            <a:pPr rtl="0"/>
            <a:endParaRPr lang="es-ES" sz="1100" dirty="0"/>
          </a:p>
        </p:txBody>
      </p:sp>
    </p:spTree>
    <p:extLst>
      <p:ext uri="{BB962C8B-B14F-4D97-AF65-F5344CB8AC3E}">
        <p14:creationId xmlns:p14="http://schemas.microsoft.com/office/powerpoint/2010/main" val="268795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B2542E3-129C-89DD-5736-A70C798ED9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CO" dirty="0"/>
              <a:t>1. Flujo de Pedido de Cliente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7373D5-D313-BE7A-82E6-EF352996D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CO" dirty="0"/>
              <a:t>2. Flujo de Gestión de Restaurante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14586CB-7557-4EBD-B140-BC3669204E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3454" y="2084831"/>
            <a:ext cx="3686159" cy="4000283"/>
          </a:xfrm>
        </p:spPr>
        <p:txBody>
          <a:bodyPr>
            <a:normAutofit fontScale="92500" lnSpcReduction="10000"/>
          </a:bodyPr>
          <a:lstStyle/>
          <a:p>
            <a:pPr lvl="0" algn="just"/>
            <a:r>
              <a:rPr lang="es-CO" sz="2000" b="1" dirty="0" err="1"/>
              <a:t>Login</a:t>
            </a:r>
            <a:r>
              <a:rPr lang="es-CO" sz="2000" dirty="0"/>
              <a:t> → Usuario ingresa con rol Cliente.</a:t>
            </a:r>
          </a:p>
          <a:p>
            <a:pPr lvl="0" algn="just"/>
            <a:r>
              <a:rPr lang="es-CO" sz="2000" b="1" dirty="0"/>
              <a:t>Buscar restaurante</a:t>
            </a:r>
            <a:r>
              <a:rPr lang="es-CO" sz="2000" dirty="0"/>
              <a:t> → Introduce ubicación o activa GPS → Lista filtrada por distancia/categoría.</a:t>
            </a:r>
          </a:p>
          <a:p>
            <a:pPr lvl="0" algn="just"/>
            <a:r>
              <a:rPr lang="es-CO" sz="2000" b="1" dirty="0"/>
              <a:t>Seleccionar restaurante</a:t>
            </a:r>
            <a:r>
              <a:rPr lang="es-CO" sz="2000" dirty="0"/>
              <a:t> → Visualiza menú → Agrega platos al carrito.</a:t>
            </a:r>
          </a:p>
          <a:p>
            <a:pPr lvl="0" algn="just"/>
            <a:r>
              <a:rPr lang="es-CO" sz="2000" b="1" dirty="0"/>
              <a:t>Confirmar pedido</a:t>
            </a:r>
            <a:r>
              <a:rPr lang="es-CO" sz="2000" dirty="0"/>
              <a:t> → Selecciona dirección y método de pago simulado.</a:t>
            </a:r>
          </a:p>
          <a:p>
            <a:pPr algn="just"/>
            <a:r>
              <a:rPr lang="es-CO" sz="2000" b="1" dirty="0"/>
              <a:t>Pedido confirmado</a:t>
            </a:r>
            <a:r>
              <a:rPr lang="es-CO" sz="2000" dirty="0"/>
              <a:t> → Cliente recibe notificación y puede hacer seguimiento en tiempo real.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2373D2C-1AD4-2596-008E-E52BBB8B8E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75228" y="2084831"/>
            <a:ext cx="3658010" cy="4000283"/>
          </a:xfrm>
        </p:spPr>
        <p:txBody>
          <a:bodyPr>
            <a:normAutofit/>
          </a:bodyPr>
          <a:lstStyle/>
          <a:p>
            <a:pPr lvl="0" algn="just"/>
            <a:r>
              <a:rPr lang="es-CO" sz="1900" b="1" dirty="0" err="1"/>
              <a:t>Login</a:t>
            </a:r>
            <a:r>
              <a:rPr lang="es-CO" sz="1900" dirty="0"/>
              <a:t> → Usuario ingresa con rol Restaurante.</a:t>
            </a:r>
          </a:p>
          <a:p>
            <a:pPr lvl="0" algn="just"/>
            <a:r>
              <a:rPr lang="es-CO" sz="1900" b="1" dirty="0"/>
              <a:t>Recepción de pedido</a:t>
            </a:r>
            <a:r>
              <a:rPr lang="es-CO" sz="1900" dirty="0"/>
              <a:t> → Notificación </a:t>
            </a:r>
            <a:r>
              <a:rPr lang="es-CO" sz="1900" dirty="0" err="1"/>
              <a:t>push</a:t>
            </a:r>
            <a:r>
              <a:rPr lang="es-CO" sz="1900" dirty="0"/>
              <a:t> con datos del pedido.</a:t>
            </a:r>
          </a:p>
          <a:p>
            <a:pPr lvl="0" algn="just"/>
            <a:r>
              <a:rPr lang="es-CO" sz="1900" b="1" dirty="0"/>
              <a:t>Actualizar estado</a:t>
            </a:r>
            <a:r>
              <a:rPr lang="es-CO" sz="1900" dirty="0"/>
              <a:t> → Cambia a “En preparación” o “Listo para recoger”.</a:t>
            </a:r>
          </a:p>
          <a:p>
            <a:pPr lvl="0" algn="just"/>
            <a:r>
              <a:rPr lang="es-CO" sz="1900" b="1" dirty="0"/>
              <a:t>Historial</a:t>
            </a:r>
            <a:r>
              <a:rPr lang="es-CO" sz="1900" dirty="0"/>
              <a:t> → Una vez entregado, pasa a pedidos completados.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EE81741E-3520-B7FB-4302-06D76DEAF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Flujos de uso</a:t>
            </a:r>
            <a:br>
              <a:rPr lang="es-CO" dirty="0"/>
            </a:b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08990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5DAC5-8AE2-7BE7-CB5E-7849228B8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nnovación, un factor clave en la diferenciación de marca | InformaBTL">
            <a:extLst>
              <a:ext uri="{FF2B5EF4-FFF2-40B4-BE49-F238E27FC236}">
                <a16:creationId xmlns:a16="http://schemas.microsoft.com/office/drawing/2014/main" id="{EE428398-E153-5A2D-4739-879B32F1D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08" b="423"/>
          <a:stretch>
            <a:fillRect/>
          </a:stretch>
        </p:blipFill>
        <p:spPr bwMode="auto">
          <a:xfrm>
            <a:off x="20" y="10"/>
            <a:ext cx="12191980" cy="6857989"/>
          </a:xfrm>
          <a:prstGeom prst="rect">
            <a:avLst/>
          </a:prstGeom>
          <a:solidFill>
            <a:srgbClr val="FFFFFF"/>
          </a:solidFill>
          <a:extLst/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69683CA0-3DBE-6E3C-FEE8-64083AD63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5" y="2144487"/>
            <a:ext cx="10636633" cy="3753134"/>
          </a:xfrm>
        </p:spPr>
        <p:txBody>
          <a:bodyPr rtlCol="0" anchor="ctr">
            <a:normAutofit/>
          </a:bodyPr>
          <a:lstStyle/>
          <a:p>
            <a:pPr algn="just"/>
            <a:r>
              <a:rPr lang="es-CO" sz="2800" dirty="0"/>
              <a:t>1. Sostenibilidad: filtro por restaurantes con empaques ecológicos y opción de donar parte del costo a causas locales.</a:t>
            </a:r>
            <a:br>
              <a:rPr lang="es-CO" sz="2800" dirty="0"/>
            </a:br>
            <a:br>
              <a:rPr lang="es-CO" sz="2800" dirty="0"/>
            </a:br>
            <a:r>
              <a:rPr lang="es-CO" sz="2800" dirty="0"/>
              <a:t>2. Pedido predecible: sistema de IA simple (MVP: heurísticos) que predice tiempo de preparación basado en historial y carga actual del restaurante.</a:t>
            </a:r>
            <a:br>
              <a:rPr lang="es-CO" sz="2800" dirty="0"/>
            </a:br>
            <a:br>
              <a:rPr lang="es-CO" sz="2800" dirty="0"/>
            </a:br>
            <a:r>
              <a:rPr lang="es-CO" sz="2800" dirty="0"/>
              <a:t>3. Suscripción: tarifa plana por envíos ilimitados (o descuento) para usuarios frecuentes.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8897C51-AD35-3C16-6FA4-5749315C3D16}"/>
              </a:ext>
            </a:extLst>
          </p:cNvPr>
          <p:cNvSpPr txBox="1"/>
          <p:nvPr/>
        </p:nvSpPr>
        <p:spPr>
          <a:xfrm>
            <a:off x="1262743" y="1184109"/>
            <a:ext cx="93290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>
                <a:solidFill>
                  <a:schemeClr val="bg1"/>
                </a:solidFill>
              </a:rPr>
              <a:t>Factor </a:t>
            </a:r>
            <a:r>
              <a:rPr lang="es-CO" sz="3200" dirty="0">
                <a:solidFill>
                  <a:schemeClr val="bg1"/>
                </a:solidFill>
              </a:rPr>
              <a:t>diferenciador / Innovador </a:t>
            </a:r>
            <a:br>
              <a:rPr lang="es-CO" sz="3200" dirty="0">
                <a:solidFill>
                  <a:schemeClr val="bg1"/>
                </a:solidFill>
              </a:rPr>
            </a:br>
            <a:r>
              <a:rPr lang="es-CO" sz="3200" dirty="0">
                <a:solidFill>
                  <a:schemeClr val="bg1"/>
                </a:solidFill>
              </a:rPr>
              <a:t>Propuestas</a:t>
            </a:r>
          </a:p>
        </p:txBody>
      </p:sp>
    </p:spTree>
    <p:extLst>
      <p:ext uri="{BB962C8B-B14F-4D97-AF65-F5344CB8AC3E}">
        <p14:creationId xmlns:p14="http://schemas.microsoft.com/office/powerpoint/2010/main" val="2250679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1" y="3727361"/>
            <a:ext cx="3624942" cy="1025525"/>
          </a:xfrm>
        </p:spPr>
        <p:txBody>
          <a:bodyPr rtlCol="0"/>
          <a:lstStyle/>
          <a:p>
            <a:pPr rtl="0"/>
            <a:r>
              <a:rPr lang="es-ES" dirty="0"/>
              <a:t>Requisitos funcionales </a:t>
            </a:r>
          </a:p>
        </p:txBody>
      </p:sp>
      <p:sp>
        <p:nvSpPr>
          <p:cNvPr id="36" name="Marcador de texto 35">
            <a:extLst>
              <a:ext uri="{FF2B5EF4-FFF2-40B4-BE49-F238E27FC236}">
                <a16:creationId xmlns:a16="http://schemas.microsoft.com/office/drawing/2014/main" id="{0391FA66-BCDC-4C12-B812-A0DEE1453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00400" y="879709"/>
            <a:ext cx="5249119" cy="5629947"/>
          </a:xfrm>
        </p:spPr>
        <p:txBody>
          <a:bodyPr rtlCol="0">
            <a:normAutofit/>
          </a:bodyPr>
          <a:lstStyle/>
          <a:p>
            <a:pPr algn="just"/>
            <a:r>
              <a:rPr lang="es-CO" sz="2400" dirty="0"/>
              <a:t>RF-01: Registro y autenticación de usuarios (email/contraseña) y roles: cliente, restaurante, repartidor.</a:t>
            </a:r>
          </a:p>
          <a:p>
            <a:pPr algn="just"/>
            <a:r>
              <a:rPr lang="es-CO" sz="2400" dirty="0"/>
              <a:t>RF-02: Perfil de usuario con datos básicos (nombre, teléfono, dirección de entrega predeterminada).</a:t>
            </a:r>
          </a:p>
          <a:p>
            <a:pPr algn="just"/>
            <a:r>
              <a:rPr lang="es-CO" sz="2400" dirty="0"/>
              <a:t>RF-04: Visualización del menú de cada restaurante (categorías, precios, fotos, descripción).</a:t>
            </a:r>
          </a:p>
          <a:p>
            <a:pPr algn="just"/>
            <a:r>
              <a:rPr lang="es-CO" sz="2400" dirty="0"/>
              <a:t>RF-05: Carrito de compra, edición de ítems y subtotal.</a:t>
            </a:r>
          </a:p>
          <a:p>
            <a:pPr rtl="0"/>
            <a:endParaRPr lang="es-ES" dirty="0"/>
          </a:p>
        </p:txBody>
      </p:sp>
      <p:pic>
        <p:nvPicPr>
          <p:cNvPr id="12" name="Marcador de posición de imagen 11" title="Decorativo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8634413" y="812800"/>
            <a:ext cx="3557587" cy="5232400"/>
          </a:xfrm>
        </p:spPr>
      </p:pic>
    </p:spTree>
    <p:extLst>
      <p:ext uri="{BB962C8B-B14F-4D97-AF65-F5344CB8AC3E}">
        <p14:creationId xmlns:p14="http://schemas.microsoft.com/office/powerpoint/2010/main" val="2130115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1C1D2F-994A-05AE-716C-F5D90C69C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2FCCB950-C7EF-A197-3651-59AA06D2D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341905"/>
            <a:ext cx="7239000" cy="1025525"/>
          </a:xfrm>
        </p:spPr>
        <p:txBody>
          <a:bodyPr rtlCol="0"/>
          <a:lstStyle/>
          <a:p>
            <a:pPr rtl="0"/>
            <a:r>
              <a:rPr lang="es-ES" dirty="0"/>
              <a:t>Requisitos funcionales </a:t>
            </a:r>
          </a:p>
        </p:txBody>
      </p:sp>
      <p:sp>
        <p:nvSpPr>
          <p:cNvPr id="36" name="Marcador de texto 35">
            <a:extLst>
              <a:ext uri="{FF2B5EF4-FFF2-40B4-BE49-F238E27FC236}">
                <a16:creationId xmlns:a16="http://schemas.microsoft.com/office/drawing/2014/main" id="{C2C99601-C4F4-37E9-C093-05A83A00ED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00400" y="879709"/>
            <a:ext cx="8730343" cy="5629947"/>
          </a:xfrm>
        </p:spPr>
        <p:txBody>
          <a:bodyPr rtlCol="0">
            <a:normAutofit/>
          </a:bodyPr>
          <a:lstStyle/>
          <a:p>
            <a:pPr algn="just"/>
            <a:r>
              <a:rPr lang="es-CO" sz="2400" dirty="0"/>
              <a:t>RF-06: Realizar pedido: selección de dirección, método de pago (simulado en MVP) y confirmación.</a:t>
            </a:r>
          </a:p>
          <a:p>
            <a:pPr algn="just"/>
            <a:r>
              <a:rPr lang="es-CO" sz="2400" dirty="0"/>
              <a:t>RF-07: Notificaciones en tiempo real (o </a:t>
            </a:r>
            <a:r>
              <a:rPr lang="es-CO" sz="2400" dirty="0" err="1"/>
              <a:t>polling</a:t>
            </a:r>
            <a:r>
              <a:rPr lang="es-CO" sz="2400" dirty="0"/>
              <a:t>) sobre el estado del pedido: recibido, en preparación, en camino, entregado.</a:t>
            </a:r>
          </a:p>
          <a:p>
            <a:pPr algn="just"/>
            <a:r>
              <a:rPr lang="es-CO" sz="2400" dirty="0"/>
              <a:t>RF-08: Panel para restaurantes: recibir pedidos, cambiar estado, ver historial.</a:t>
            </a:r>
          </a:p>
          <a:p>
            <a:pPr algn="just"/>
            <a:r>
              <a:rPr lang="es-CO" sz="2400" dirty="0"/>
              <a:t>RF-09: Panel para repartidores: ver pedidos disponibles, aceptar pedido, navegar (enlaces a mapas), actualizar estado.</a:t>
            </a:r>
          </a:p>
          <a:p>
            <a:pPr algn="just"/>
            <a:r>
              <a:rPr lang="es-CO" sz="2400" dirty="0"/>
              <a:t>RF-10: Historial de pedidos para clientes, restaurantes y repartidores.</a:t>
            </a:r>
          </a:p>
          <a:p>
            <a:pPr algn="just"/>
            <a:r>
              <a:rPr lang="es-CO" sz="2400" dirty="0"/>
              <a:t>RF-11: Sistema básico de calificaciones y comentarios para pedidos/ restaurantes.</a:t>
            </a:r>
          </a:p>
        </p:txBody>
      </p:sp>
    </p:spTree>
    <p:extLst>
      <p:ext uri="{BB962C8B-B14F-4D97-AF65-F5344CB8AC3E}">
        <p14:creationId xmlns:p14="http://schemas.microsoft.com/office/powerpoint/2010/main" val="3301875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 title="Decorativo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318" r="-1" b="-1"/>
          <a:stretch>
            <a:fillRect/>
          </a:stretch>
        </p:blipFill>
        <p:spPr>
          <a:xfrm>
            <a:off x="7928658" y="836271"/>
            <a:ext cx="4263342" cy="5185458"/>
          </a:xfrm>
          <a:noFill/>
        </p:spPr>
      </p:pic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577946A2-8DCE-4047-9CAE-38128B4BAF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</p:spPr>
        <p:txBody>
          <a:bodyPr rtlCol="0">
            <a:normAutofit/>
          </a:bodyPr>
          <a:lstStyle/>
          <a:p>
            <a:pPr lvl="0"/>
            <a:r>
              <a:rPr lang="es-CO"/>
              <a:t>	RNF-01: Interfaz intuitiva y responsiva (móvil/web).</a:t>
            </a:r>
          </a:p>
          <a:p>
            <a:pPr lvl="0"/>
            <a:r>
              <a:rPr lang="es-CO"/>
              <a:t>RNF-02: Rendimiento: tiempos de respuesta &lt; 2 segundos para </a:t>
            </a:r>
            <a:r>
              <a:rPr lang="es-CO" err="1"/>
              <a:t>endpoints</a:t>
            </a:r>
            <a:r>
              <a:rPr lang="es-CO"/>
              <a:t> críticos.</a:t>
            </a:r>
          </a:p>
          <a:p>
            <a:pPr lvl="0"/>
            <a:r>
              <a:rPr lang="es-CO"/>
              <a:t>RNF-03: Escalabilidad mediante arquitectura modular (API REST).</a:t>
            </a:r>
          </a:p>
          <a:p>
            <a:pPr lvl="0"/>
            <a:r>
              <a:rPr lang="es-CO"/>
              <a:t>RNF-04: Seguridad en autenticación y almacenamiento de datos.</a:t>
            </a:r>
          </a:p>
          <a:p>
            <a:pPr lvl="0"/>
            <a:r>
              <a:rPr lang="es-CO"/>
              <a:t>RNF-05: Disponibilidad mínima del 99% en producción.</a:t>
            </a:r>
          </a:p>
          <a:p>
            <a:pPr lvl="0"/>
            <a:r>
              <a:rPr lang="es-CO"/>
              <a:t>RNF-06: Privacidad: no almacenar datos reales de tarjetas (</a:t>
            </a:r>
            <a:r>
              <a:rPr lang="es-CO" err="1"/>
              <a:t>sandbox</a:t>
            </a:r>
            <a:r>
              <a:rPr lang="es-CO"/>
              <a:t>/token).</a:t>
            </a:r>
          </a:p>
          <a:p>
            <a:pPr rtl="0"/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3BE52921-898C-4569-9D8A-F1C5E0AB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033" y="1659770"/>
            <a:ext cx="2558005" cy="1325563"/>
          </a:xfrm>
        </p:spPr>
        <p:txBody>
          <a:bodyPr rtlCol="0" anchor="t">
            <a:normAutofit/>
          </a:bodyPr>
          <a:lstStyle/>
          <a:p>
            <a:r>
              <a:rPr lang="es-CO" sz="2800" dirty="0"/>
              <a:t>Requisitos no funcionales (RNF)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429917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06569214-A628-AA93-88E8-04433F2BEA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7607" y="2438400"/>
            <a:ext cx="4340785" cy="906366"/>
          </a:xfrm>
        </p:spPr>
        <p:txBody>
          <a:bodyPr>
            <a:normAutofit lnSpcReduction="10000"/>
          </a:bodyPr>
          <a:lstStyle/>
          <a:p>
            <a:r>
              <a:rPr lang="es-CO" dirty="0"/>
              <a:t>HU-01:</a:t>
            </a:r>
            <a:br>
              <a:rPr lang="es-CO" dirty="0"/>
            </a:br>
            <a:r>
              <a:rPr lang="es-CO" i="1" dirty="0"/>
              <a:t>Como cliente, quiero registrarme/iniciar sesión para poder pedir comida.</a:t>
            </a:r>
            <a:br>
              <a:rPr lang="es-CO" dirty="0"/>
            </a:br>
            <a:r>
              <a:rPr lang="es-CO" dirty="0"/>
              <a:t>CA: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979BB9D-CA66-7B0C-600B-159ECBFDB2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72685" y="2438400"/>
            <a:ext cx="4342629" cy="906365"/>
          </a:xfrm>
        </p:spPr>
        <p:txBody>
          <a:bodyPr>
            <a:normAutofit lnSpcReduction="10000"/>
          </a:bodyPr>
          <a:lstStyle/>
          <a:p>
            <a:r>
              <a:rPr lang="es-CO" dirty="0"/>
              <a:t>HU-02:</a:t>
            </a:r>
            <a:br>
              <a:rPr lang="es-CO" dirty="0"/>
            </a:br>
            <a:r>
              <a:rPr lang="es-CO" dirty="0"/>
              <a:t>Como cliente, quiero buscar restaurantes por ubicación para encontrar opciones cercanas.</a:t>
            </a:r>
            <a:br>
              <a:rPr lang="es-CO" dirty="0"/>
            </a:br>
            <a:r>
              <a:rPr lang="es-CO" dirty="0"/>
              <a:t>CA: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AB5B2DD-0C5C-B59E-04D6-532FA66FA4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pPr lvl="0" algn="just"/>
            <a:r>
              <a:rPr lang="es-CO" sz="1800" dirty="0"/>
              <a:t>Dado que el cliente está en la pantalla de registro, cuando introduce email y contraseña válidos, entonces se crea la cuenta y se redirige al panel de inicio de sesión.</a:t>
            </a:r>
          </a:p>
          <a:p>
            <a:pPr lvl="0" algn="just"/>
            <a:r>
              <a:rPr lang="es-CO" sz="1800" dirty="0"/>
              <a:t>Dado que el cliente ya está registrado, cuando introduce sus credenciales correctas, entonces accede a su perfil y al listado de restaurantes.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F44AC8C-4A77-8EE3-039F-912D86E398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just"/>
            <a:r>
              <a:rPr lang="es-CO" sz="1800" dirty="0"/>
              <a:t>Dado que el cliente está en la pantalla de búsqueda, cuando ingresa una ubicación o usa su ubicación actual, entonces el sistema muestra restaurantes ordenados por distancia y filtrables por categoría.</a:t>
            </a:r>
          </a:p>
          <a:p>
            <a:pPr marL="0" indent="0">
              <a:buNone/>
            </a:pPr>
            <a:endParaRPr lang="es-CO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E1F352C4-898B-8A4A-D673-96A2E13F1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230022"/>
            <a:ext cx="7135570" cy="822240"/>
          </a:xfrm>
        </p:spPr>
        <p:txBody>
          <a:bodyPr>
            <a:normAutofit fontScale="90000"/>
          </a:bodyPr>
          <a:lstStyle/>
          <a:p>
            <a:r>
              <a:rPr lang="es-CO" dirty="0"/>
              <a:t>Historias de usuario (MVP)</a:t>
            </a:r>
            <a:br>
              <a:rPr lang="es-CO" dirty="0"/>
            </a:br>
            <a:r>
              <a:rPr lang="es-CO" dirty="0"/>
              <a:t>Epic: cliente</a:t>
            </a:r>
          </a:p>
        </p:txBody>
      </p:sp>
    </p:spTree>
    <p:extLst>
      <p:ext uri="{BB962C8B-B14F-4D97-AF65-F5344CB8AC3E}">
        <p14:creationId xmlns:p14="http://schemas.microsoft.com/office/powerpoint/2010/main" val="1751138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0D5D67C-5352-820D-C15C-3BF090DFAE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7607" y="2351314"/>
            <a:ext cx="4340785" cy="993451"/>
          </a:xfrm>
        </p:spPr>
        <p:txBody>
          <a:bodyPr>
            <a:normAutofit/>
          </a:bodyPr>
          <a:lstStyle/>
          <a:p>
            <a:r>
              <a:rPr lang="es-CO" dirty="0"/>
              <a:t>HU-03:</a:t>
            </a:r>
            <a:br>
              <a:rPr lang="es-CO" dirty="0"/>
            </a:br>
            <a:r>
              <a:rPr lang="es-CO" i="1" dirty="0"/>
              <a:t>Como cliente, quiero ver el menú y agregar artículos al carrito.</a:t>
            </a:r>
            <a:br>
              <a:rPr lang="es-CO" dirty="0"/>
            </a:br>
            <a:r>
              <a:rPr lang="es-CO" dirty="0"/>
              <a:t>CA: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5A5AB06-2A0B-EAB7-406D-329E2DFCB2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72685" y="2351314"/>
            <a:ext cx="4342629" cy="993451"/>
          </a:xfrm>
        </p:spPr>
        <p:txBody>
          <a:bodyPr>
            <a:normAutofit/>
          </a:bodyPr>
          <a:lstStyle/>
          <a:p>
            <a:r>
              <a:rPr lang="es-CO" dirty="0"/>
              <a:t>HU-04:</a:t>
            </a:r>
            <a:br>
              <a:rPr lang="es-CO" dirty="0"/>
            </a:br>
            <a:r>
              <a:rPr lang="es-CO" i="1" dirty="0"/>
              <a:t>Como cliente, quiero pagar y confirmar el pedido.</a:t>
            </a:r>
            <a:br>
              <a:rPr lang="es-CO" dirty="0"/>
            </a:br>
            <a:r>
              <a:rPr lang="es-CO" dirty="0"/>
              <a:t>CA: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415C013-5009-1031-FABA-B40C31B693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algn="just"/>
            <a:r>
              <a:rPr lang="es-CO" sz="1800" dirty="0"/>
              <a:t>Dado que estoy en la página de un restaurante, cuando selecciono un plato y la cantidad, entonces se agrega al carrito y se actualiza el subtotal.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7C767C7-C7C9-5071-1403-61ABCA798A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just"/>
            <a:r>
              <a:rPr lang="es-CO" sz="1800" dirty="0"/>
              <a:t>Dado que tengo artículos en el carrito, cuando selecciono dirección y método de pago simulado, entonces recibo confirmación con número de pedido.</a:t>
            </a:r>
          </a:p>
          <a:p>
            <a:pPr marL="0" indent="0">
              <a:buNone/>
            </a:pPr>
            <a:endParaRPr lang="es-CO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9F27561A-14E1-6183-5F2C-CE5B31951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3. Historias de usuario (MVP)</a:t>
            </a:r>
          </a:p>
        </p:txBody>
      </p:sp>
    </p:spTree>
    <p:extLst>
      <p:ext uri="{BB962C8B-B14F-4D97-AF65-F5344CB8AC3E}">
        <p14:creationId xmlns:p14="http://schemas.microsoft.com/office/powerpoint/2010/main" val="2360329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1AFEE8E-022D-6E41-075F-6EB3CB8DA1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7607" y="2373086"/>
            <a:ext cx="4340785" cy="971679"/>
          </a:xfrm>
        </p:spPr>
        <p:txBody>
          <a:bodyPr>
            <a:normAutofit/>
          </a:bodyPr>
          <a:lstStyle/>
          <a:p>
            <a:r>
              <a:rPr lang="es-CO" dirty="0"/>
              <a:t>HU-05:</a:t>
            </a:r>
            <a:br>
              <a:rPr lang="es-CO" dirty="0"/>
            </a:br>
            <a:r>
              <a:rPr lang="es-CO" i="1" dirty="0"/>
              <a:t>Como cliente, quiero seguir el estado del pedido.</a:t>
            </a:r>
            <a:br>
              <a:rPr lang="es-CO" dirty="0"/>
            </a:br>
            <a:r>
              <a:rPr lang="es-CO" dirty="0"/>
              <a:t>CA: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50FD65A-84EB-50D8-3866-22F30C0370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s-CO" sz="1800" dirty="0"/>
              <a:t>Dado que mi pedido está en curso, cuando entro a su detalle, entonces puedo ver en tiempo real los cambios de estado (recibido, preparación, en camino, entregado).</a:t>
            </a:r>
          </a:p>
          <a:p>
            <a:endParaRPr lang="es-CO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D473F290-5FE4-ACEB-B72D-6E1530436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3. Historias de usuario (MVP)</a:t>
            </a:r>
          </a:p>
        </p:txBody>
      </p:sp>
    </p:spTree>
    <p:extLst>
      <p:ext uri="{BB962C8B-B14F-4D97-AF65-F5344CB8AC3E}">
        <p14:creationId xmlns:p14="http://schemas.microsoft.com/office/powerpoint/2010/main" val="2979872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F62F0F-66D2-6A79-210F-255D5164A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D686E690-FE6F-C3CE-8D0E-3AFB37ABB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587828"/>
            <a:ext cx="5312229" cy="888459"/>
          </a:xfrm>
        </p:spPr>
        <p:txBody>
          <a:bodyPr rtlCol="0"/>
          <a:lstStyle/>
          <a:p>
            <a:r>
              <a:rPr lang="es-CO" dirty="0"/>
              <a:t>Epic: Repartidor</a:t>
            </a:r>
          </a:p>
        </p:txBody>
      </p:sp>
      <p:sp>
        <p:nvSpPr>
          <p:cNvPr id="36" name="Marcador de texto 35">
            <a:extLst>
              <a:ext uri="{FF2B5EF4-FFF2-40B4-BE49-F238E27FC236}">
                <a16:creationId xmlns:a16="http://schemas.microsoft.com/office/drawing/2014/main" id="{C010EE3F-A0E2-F5D0-65A0-0477EAE4F0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1257" y="649077"/>
            <a:ext cx="11669486" cy="5629947"/>
          </a:xfrm>
        </p:spPr>
        <p:txBody>
          <a:bodyPr rtlCol="0">
            <a:normAutofit/>
          </a:bodyPr>
          <a:lstStyle/>
          <a:p>
            <a:pPr algn="just"/>
            <a:r>
              <a:rPr lang="es-CO" sz="2800" b="1" dirty="0"/>
              <a:t>HU-07 (Como repartidor, quiero ver pedidos disponibles y aceptarlos).</a:t>
            </a:r>
          </a:p>
          <a:p>
            <a:pPr lvl="0" algn="just"/>
            <a:r>
              <a:rPr lang="es-CO" sz="2400" dirty="0"/>
              <a:t>Dado que estoy autenticado como repartidor, cuando entro al panel de pedidos, entonces puedo ver los más cercanos y aceptar uno, asignándomelo automáticamente.</a:t>
            </a:r>
          </a:p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42874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D9D4A00-20CF-582B-284C-F6C9B717B9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7607" y="2522526"/>
            <a:ext cx="4340785" cy="822239"/>
          </a:xfrm>
        </p:spPr>
        <p:txBody>
          <a:bodyPr>
            <a:normAutofit fontScale="92500" lnSpcReduction="20000"/>
          </a:bodyPr>
          <a:lstStyle/>
          <a:p>
            <a:r>
              <a:rPr lang="es-CO" dirty="0"/>
              <a:t>HU-R01:</a:t>
            </a:r>
            <a:br>
              <a:rPr lang="es-CO" dirty="0"/>
            </a:br>
            <a:r>
              <a:rPr lang="es-CO" i="1" dirty="0"/>
              <a:t>Como restaurante, quiero recibir notificaciones de nuevos pedidos, para poder atenderlos a tiempo.</a:t>
            </a:r>
            <a:br>
              <a:rPr lang="es-CO" dirty="0"/>
            </a:br>
            <a:r>
              <a:rPr lang="es-CO" dirty="0"/>
              <a:t>CA: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EC18911-2AED-D479-9722-7B85C30249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72685" y="2522526"/>
            <a:ext cx="4342629" cy="822240"/>
          </a:xfrm>
        </p:spPr>
        <p:txBody>
          <a:bodyPr>
            <a:normAutofit fontScale="77500" lnSpcReduction="20000"/>
          </a:bodyPr>
          <a:lstStyle/>
          <a:p>
            <a:r>
              <a:rPr lang="es-CO" dirty="0"/>
              <a:t>HU-R02:</a:t>
            </a:r>
            <a:br>
              <a:rPr lang="es-CO" dirty="0"/>
            </a:br>
            <a:r>
              <a:rPr lang="es-CO" i="1" dirty="0"/>
              <a:t>Como restaurante, quiero cambiar el estado de un pedido (en preparación, listo para recoger), para que el cliente y el repartidor estén informados.</a:t>
            </a:r>
            <a:br>
              <a:rPr lang="es-CO" dirty="0"/>
            </a:br>
            <a:r>
              <a:rPr lang="es-CO" dirty="0"/>
              <a:t>CA: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DED50CD-4765-A121-1561-0A851D3733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1" algn="just"/>
            <a:r>
              <a:rPr lang="es-CO" sz="1800" dirty="0"/>
              <a:t>Dado que estoy en el panel del restaurante, cuando un cliente hace un pedido, entonces el sistema me envía una notificación con los detalles.</a:t>
            </a:r>
          </a:p>
          <a:p>
            <a:pPr lvl="1" algn="just"/>
            <a:r>
              <a:rPr lang="es-CO" sz="1800" dirty="0"/>
              <a:t>El pedido aparece en la lista de pedidos pendientes con hora y estado inicial “Recibido”.</a:t>
            </a:r>
          </a:p>
          <a:p>
            <a:endParaRPr lang="es-CO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7E8BE1E-7CC8-B278-42EF-FCBD6A4EFB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algn="just"/>
            <a:r>
              <a:rPr lang="es-CO" sz="1800" dirty="0"/>
              <a:t>Dado que un pedido está en “Recibido”, cuando lo paso a “En preparación” o “Listo”, entonces el cliente y repartidor reciben la actualización en tiempo real.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F4B455D3-9D31-DC6B-9B79-AF02A9AB8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Epic: Gestión de pedidos y menú (restaurante)</a:t>
            </a:r>
            <a:br>
              <a:rPr lang="es-CO" dirty="0"/>
            </a:b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570342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26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954F72"/>
      </a:accent1>
      <a:accent2>
        <a:srgbClr val="0F3955"/>
      </a:accent2>
      <a:accent3>
        <a:srgbClr val="BBC3CD"/>
      </a:accent3>
      <a:accent4>
        <a:srgbClr val="484848"/>
      </a:accent4>
      <a:accent5>
        <a:srgbClr val="1F1F26"/>
      </a:accent5>
      <a:accent6>
        <a:srgbClr val="F2CAA2"/>
      </a:accent6>
      <a:hlink>
        <a:srgbClr val="00194C"/>
      </a:hlink>
      <a:folHlink>
        <a:srgbClr val="954F72"/>
      </a:folHlink>
    </a:clrScheme>
    <a:fontScheme name="MSFT template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571326_TF44868783.potx" id="{9CD457B0-8303-4184-9547-B7E8CF7AB203}" vid="{1D1156BF-AF92-4E2F-BA2A-529364ED114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Presentación clásica sofisticada en negrita</Template>
  <TotalTime>83</TotalTime>
  <Words>826</Words>
  <Application>Microsoft Office PowerPoint</Application>
  <PresentationFormat>Panorámica</PresentationFormat>
  <Paragraphs>82</Paragraphs>
  <Slides>15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Constantia</vt:lpstr>
      <vt:lpstr>Corbel</vt:lpstr>
      <vt:lpstr>Helvetica Light</vt:lpstr>
      <vt:lpstr>Raleway</vt:lpstr>
      <vt:lpstr>Tema de Office</vt:lpstr>
      <vt:lpstr>Práctica: Aplicación de delivery de comida (tipo Rappi / Uber Eats)</vt:lpstr>
      <vt:lpstr>Requisitos funcionales </vt:lpstr>
      <vt:lpstr>Requisitos funcionales </vt:lpstr>
      <vt:lpstr>Requisitos no funcionales (RNF)</vt:lpstr>
      <vt:lpstr>Historias de usuario (MVP) Epic: cliente</vt:lpstr>
      <vt:lpstr>3. Historias de usuario (MVP)</vt:lpstr>
      <vt:lpstr>3. Historias de usuario (MVP)</vt:lpstr>
      <vt:lpstr>Epic: Repartidor</vt:lpstr>
      <vt:lpstr>Epic: Gestión de pedidos y menú (restaurante) </vt:lpstr>
      <vt:lpstr>Epic: Gestión de pedidos y menú (restaurante) </vt:lpstr>
      <vt:lpstr>Presentación de PowerPoint</vt:lpstr>
      <vt:lpstr>Presentación de PowerPoint</vt:lpstr>
      <vt:lpstr> Sistemas externos involucrados</vt:lpstr>
      <vt:lpstr>Flujos de uso </vt:lpstr>
      <vt:lpstr>1. Sostenibilidad: filtro por restaurantes con empaques ecológicos y opción de donar parte del costo a causas locales.  2. Pedido predecible: sistema de IA simple (MVP: heurísticos) que predice tiempo de preparación basado en historial y carga actual del restaurante.  3. Suscripción: tarifa plana por envíos ilimitados (o descuento) para usuarios frecuentes.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Práctica: Aplicación de delivery de comida (tipo Rappi / Uber Eats)</dc:title>
  <dc:creator>Office</dc:creator>
  <cp:lastModifiedBy>Jhoan rodriguez</cp:lastModifiedBy>
  <cp:revision>6</cp:revision>
  <dcterms:created xsi:type="dcterms:W3CDTF">2025-08-09T01:31:02Z</dcterms:created>
  <dcterms:modified xsi:type="dcterms:W3CDTF">2025-08-15T18:58:46Z</dcterms:modified>
</cp:coreProperties>
</file>